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Lst>
  <p:notesMasterIdLst>
    <p:notesMasterId r:id="rId25"/>
  </p:notesMasterIdLst>
  <p:handoutMasterIdLst>
    <p:handoutMasterId r:id="rId26"/>
  </p:handoutMasterIdLst>
  <p:sldIdLst>
    <p:sldId id="278" r:id="rId5"/>
    <p:sldId id="282" r:id="rId6"/>
    <p:sldId id="295" r:id="rId7"/>
    <p:sldId id="271" r:id="rId8"/>
    <p:sldId id="258" r:id="rId9"/>
    <p:sldId id="259" r:id="rId10"/>
    <p:sldId id="293" r:id="rId11"/>
    <p:sldId id="261" r:id="rId12"/>
    <p:sldId id="294" r:id="rId13"/>
    <p:sldId id="256" r:id="rId14"/>
    <p:sldId id="296" r:id="rId15"/>
    <p:sldId id="297" r:id="rId16"/>
    <p:sldId id="298" r:id="rId17"/>
    <p:sldId id="299" r:id="rId18"/>
    <p:sldId id="260" r:id="rId19"/>
    <p:sldId id="300" r:id="rId20"/>
    <p:sldId id="262" r:id="rId21"/>
    <p:sldId id="284" r:id="rId22"/>
    <p:sldId id="287" r:id="rId23"/>
    <p:sldId id="28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B41F61-7246-44C5-811B-4D8DECBA2381}" v="16" dt="2024-06-19T18:14:42.591"/>
  </p1510:revLst>
</p1510:revInfo>
</file>

<file path=ppt/tableStyles.xml><?xml version="1.0" encoding="utf-8"?>
<a:tblStyleLst xmlns:a="http://schemas.openxmlformats.org/drawingml/2006/main" def="{72833802-FEF1-4C79-8D5D-14CF1EAF98D9}">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4" autoAdjust="0"/>
    <p:restoredTop sz="95388" autoAdjust="0"/>
  </p:normalViewPr>
  <p:slideViewPr>
    <p:cSldViewPr snapToGrid="0">
      <p:cViewPr varScale="1">
        <p:scale>
          <a:sx n="94" d="100"/>
          <a:sy n="94" d="100"/>
        </p:scale>
        <p:origin x="84" y="252"/>
      </p:cViewPr>
      <p:guideLst>
        <p:guide pos="3840"/>
        <p:guide orient="horz" pos="2160"/>
      </p:guideLst>
    </p:cSldViewPr>
  </p:slideViewPr>
  <p:outlineViewPr>
    <p:cViewPr>
      <p:scale>
        <a:sx n="33" d="100"/>
        <a:sy n="33" d="100"/>
      </p:scale>
      <p:origin x="0" y="-4320"/>
    </p:cViewPr>
  </p:outlineViewPr>
  <p:notesTextViewPr>
    <p:cViewPr>
      <p:scale>
        <a:sx n="1" d="1"/>
        <a:sy n="1" d="1"/>
      </p:scale>
      <p:origin x="0" y="0"/>
    </p:cViewPr>
  </p:notesTextViewPr>
  <p:sorterViewPr>
    <p:cViewPr>
      <p:scale>
        <a:sx n="100" d="100"/>
        <a:sy n="100" d="100"/>
      </p:scale>
      <p:origin x="0" y="-1757"/>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ykel Edwards" userId="de84f436a66cfc11" providerId="LiveId" clId="{18B41F61-7246-44C5-811B-4D8DECBA2381}"/>
    <pc:docChg chg="undo custSel addSld delSld modSld">
      <pc:chgData name="Mykel Edwards" userId="de84f436a66cfc11" providerId="LiveId" clId="{18B41F61-7246-44C5-811B-4D8DECBA2381}" dt="2024-06-21T19:09:26.993" v="2484" actId="47"/>
      <pc:docMkLst>
        <pc:docMk/>
      </pc:docMkLst>
      <pc:sldChg chg="addSp delSp modSp add mod setBg">
        <pc:chgData name="Mykel Edwards" userId="de84f436a66cfc11" providerId="LiveId" clId="{18B41F61-7246-44C5-811B-4D8DECBA2381}" dt="2024-06-19T18:04:21.392" v="690" actId="255"/>
        <pc:sldMkLst>
          <pc:docMk/>
          <pc:sldMk cId="0" sldId="256"/>
        </pc:sldMkLst>
        <pc:spChg chg="mod">
          <ac:chgData name="Mykel Edwards" userId="de84f436a66cfc11" providerId="LiveId" clId="{18B41F61-7246-44C5-811B-4D8DECBA2381}" dt="2024-06-19T18:04:21.392" v="690" actId="255"/>
          <ac:spMkLst>
            <pc:docMk/>
            <pc:sldMk cId="0" sldId="256"/>
            <ac:spMk id="2" creationId="{00000000-0000-0000-0000-000000000000}"/>
          </ac:spMkLst>
        </pc:spChg>
        <pc:spChg chg="add del">
          <ac:chgData name="Mykel Edwards" userId="de84f436a66cfc11" providerId="LiveId" clId="{18B41F61-7246-44C5-811B-4D8DECBA2381}" dt="2024-06-19T18:03:56.954" v="680" actId="26606"/>
          <ac:spMkLst>
            <pc:docMk/>
            <pc:sldMk cId="0" sldId="256"/>
            <ac:spMk id="9" creationId="{1DB043B4-68C6-45B9-82AC-A5800EADB8DB}"/>
          </ac:spMkLst>
        </pc:spChg>
        <pc:spChg chg="add del">
          <ac:chgData name="Mykel Edwards" userId="de84f436a66cfc11" providerId="LiveId" clId="{18B41F61-7246-44C5-811B-4D8DECBA2381}" dt="2024-06-19T18:03:56.954" v="680" actId="26606"/>
          <ac:spMkLst>
            <pc:docMk/>
            <pc:sldMk cId="0" sldId="256"/>
            <ac:spMk id="11" creationId="{28A00A08-E4E6-4184-B484-E0E034072AE0}"/>
          </ac:spMkLst>
        </pc:spChg>
        <pc:spChg chg="add">
          <ac:chgData name="Mykel Edwards" userId="de84f436a66cfc11" providerId="LiveId" clId="{18B41F61-7246-44C5-811B-4D8DECBA2381}" dt="2024-06-19T18:03:56.963" v="681" actId="26606"/>
          <ac:spMkLst>
            <pc:docMk/>
            <pc:sldMk cId="0" sldId="256"/>
            <ac:spMk id="22" creationId="{1DB043B4-68C6-45B9-82AC-A5800EADB8DB}"/>
          </ac:spMkLst>
        </pc:spChg>
        <pc:spChg chg="add">
          <ac:chgData name="Mykel Edwards" userId="de84f436a66cfc11" providerId="LiveId" clId="{18B41F61-7246-44C5-811B-4D8DECBA2381}" dt="2024-06-19T18:03:56.963" v="681" actId="26606"/>
          <ac:spMkLst>
            <pc:docMk/>
            <pc:sldMk cId="0" sldId="256"/>
            <ac:spMk id="23" creationId="{28A00A08-E4E6-4184-B484-E0E034072AE0}"/>
          </ac:spMkLst>
        </pc:spChg>
        <pc:grpChg chg="add del">
          <ac:chgData name="Mykel Edwards" userId="de84f436a66cfc11" providerId="LiveId" clId="{18B41F61-7246-44C5-811B-4D8DECBA2381}" dt="2024-06-19T18:03:56.954" v="680" actId="26606"/>
          <ac:grpSpMkLst>
            <pc:docMk/>
            <pc:sldMk cId="0" sldId="256"/>
            <ac:grpSpMk id="13" creationId="{0780E404-3121-4F33-AF2D-65F659A97798}"/>
          </ac:grpSpMkLst>
        </pc:grpChg>
        <pc:grpChg chg="add del">
          <ac:chgData name="Mykel Edwards" userId="de84f436a66cfc11" providerId="LiveId" clId="{18B41F61-7246-44C5-811B-4D8DECBA2381}" dt="2024-06-19T18:03:56.954" v="680" actId="26606"/>
          <ac:grpSpMkLst>
            <pc:docMk/>
            <pc:sldMk cId="0" sldId="256"/>
            <ac:grpSpMk id="17" creationId="{4B158E9A-DBF4-4AA7-B6B7-8C8EB2FBDD68}"/>
          </ac:grpSpMkLst>
        </pc:grpChg>
        <pc:grpChg chg="add">
          <ac:chgData name="Mykel Edwards" userId="de84f436a66cfc11" providerId="LiveId" clId="{18B41F61-7246-44C5-811B-4D8DECBA2381}" dt="2024-06-19T18:03:56.963" v="681" actId="26606"/>
          <ac:grpSpMkLst>
            <pc:docMk/>
            <pc:sldMk cId="0" sldId="256"/>
            <ac:grpSpMk id="24" creationId="{0780E404-3121-4F33-AF2D-65F659A97798}"/>
          </ac:grpSpMkLst>
        </pc:grpChg>
        <pc:grpChg chg="add">
          <ac:chgData name="Mykel Edwards" userId="de84f436a66cfc11" providerId="LiveId" clId="{18B41F61-7246-44C5-811B-4D8DECBA2381}" dt="2024-06-19T18:03:56.963" v="681" actId="26606"/>
          <ac:grpSpMkLst>
            <pc:docMk/>
            <pc:sldMk cId="0" sldId="256"/>
            <ac:grpSpMk id="27" creationId="{4B158E9A-DBF4-4AA7-B6B7-8C8EB2FBDD68}"/>
          </ac:grpSpMkLst>
        </pc:grpChg>
        <pc:picChg chg="add del">
          <ac:chgData name="Mykel Edwards" userId="de84f436a66cfc11" providerId="LiveId" clId="{18B41F61-7246-44C5-811B-4D8DECBA2381}" dt="2024-06-19T18:03:56.954" v="680" actId="26606"/>
          <ac:picMkLst>
            <pc:docMk/>
            <pc:sldMk cId="0" sldId="256"/>
            <ac:picMk id="6" creationId="{2336242B-B51B-4DC7-D88D-68CB38C04767}"/>
          </ac:picMkLst>
        </pc:picChg>
        <pc:picChg chg="add">
          <ac:chgData name="Mykel Edwards" userId="de84f436a66cfc11" providerId="LiveId" clId="{18B41F61-7246-44C5-811B-4D8DECBA2381}" dt="2024-06-19T18:03:56.963" v="681" actId="26606"/>
          <ac:picMkLst>
            <pc:docMk/>
            <pc:sldMk cId="0" sldId="256"/>
            <ac:picMk id="31" creationId="{38E202FF-03A3-5E1D-8734-E0D0A1EFCBEE}"/>
          </ac:picMkLst>
        </pc:picChg>
      </pc:sldChg>
      <pc:sldChg chg="modSp mod">
        <pc:chgData name="Mykel Edwards" userId="de84f436a66cfc11" providerId="LiveId" clId="{18B41F61-7246-44C5-811B-4D8DECBA2381}" dt="2024-06-19T18:16:23.465" v="837" actId="14100"/>
        <pc:sldMkLst>
          <pc:docMk/>
          <pc:sldMk cId="817421400" sldId="258"/>
        </pc:sldMkLst>
        <pc:spChg chg="mod">
          <ac:chgData name="Mykel Edwards" userId="de84f436a66cfc11" providerId="LiveId" clId="{18B41F61-7246-44C5-811B-4D8DECBA2381}" dt="2024-06-19T18:16:20.802" v="836" actId="1076"/>
          <ac:spMkLst>
            <pc:docMk/>
            <pc:sldMk cId="817421400" sldId="258"/>
            <ac:spMk id="2" creationId="{12570DED-E942-4274-A5C5-61D0403EDC64}"/>
          </ac:spMkLst>
        </pc:spChg>
        <pc:spChg chg="mod">
          <ac:chgData name="Mykel Edwards" userId="de84f436a66cfc11" providerId="LiveId" clId="{18B41F61-7246-44C5-811B-4D8DECBA2381}" dt="2024-06-19T18:16:19.070" v="835" actId="1076"/>
          <ac:spMkLst>
            <pc:docMk/>
            <pc:sldMk cId="817421400" sldId="258"/>
            <ac:spMk id="7" creationId="{FADDAB32-E602-42AB-85E5-81A683738955}"/>
          </ac:spMkLst>
        </pc:spChg>
        <pc:picChg chg="mod">
          <ac:chgData name="Mykel Edwards" userId="de84f436a66cfc11" providerId="LiveId" clId="{18B41F61-7246-44C5-811B-4D8DECBA2381}" dt="2024-06-19T18:16:23.465" v="837" actId="14100"/>
          <ac:picMkLst>
            <pc:docMk/>
            <pc:sldMk cId="817421400" sldId="258"/>
            <ac:picMk id="4" creationId="{2151F967-24AC-F1B5-5233-6DE253DD3D43}"/>
          </ac:picMkLst>
        </pc:picChg>
      </pc:sldChg>
      <pc:sldChg chg="modSp add mod">
        <pc:chgData name="Mykel Edwards" userId="de84f436a66cfc11" providerId="LiveId" clId="{18B41F61-7246-44C5-811B-4D8DECBA2381}" dt="2024-06-19T18:16:56.360" v="842" actId="1076"/>
        <pc:sldMkLst>
          <pc:docMk/>
          <pc:sldMk cId="1005462220" sldId="260"/>
        </pc:sldMkLst>
        <pc:spChg chg="mod">
          <ac:chgData name="Mykel Edwards" userId="de84f436a66cfc11" providerId="LiveId" clId="{18B41F61-7246-44C5-811B-4D8DECBA2381}" dt="2024-06-19T18:16:52.910" v="841" actId="1076"/>
          <ac:spMkLst>
            <pc:docMk/>
            <pc:sldMk cId="1005462220" sldId="260"/>
            <ac:spMk id="2" creationId="{12570DED-E942-4274-A5C5-61D0403EDC64}"/>
          </ac:spMkLst>
        </pc:spChg>
        <pc:spChg chg="mod">
          <ac:chgData name="Mykel Edwards" userId="de84f436a66cfc11" providerId="LiveId" clId="{18B41F61-7246-44C5-811B-4D8DECBA2381}" dt="2024-06-19T18:16:56.360" v="842" actId="1076"/>
          <ac:spMkLst>
            <pc:docMk/>
            <pc:sldMk cId="1005462220" sldId="260"/>
            <ac:spMk id="7" creationId="{FADDAB32-E602-42AB-85E5-81A683738955}"/>
          </ac:spMkLst>
        </pc:spChg>
        <pc:picChg chg="mod">
          <ac:chgData name="Mykel Edwards" userId="de84f436a66cfc11" providerId="LiveId" clId="{18B41F61-7246-44C5-811B-4D8DECBA2381}" dt="2024-06-19T18:16:50.167" v="840" actId="1076"/>
          <ac:picMkLst>
            <pc:docMk/>
            <pc:sldMk cId="1005462220" sldId="260"/>
            <ac:picMk id="4" creationId="{DCA45C09-EE52-51EC-1B28-8A58A96A723F}"/>
          </ac:picMkLst>
        </pc:picChg>
      </pc:sldChg>
      <pc:sldChg chg="addSp delSp modSp mod setBg">
        <pc:chgData name="Mykel Edwards" userId="de84f436a66cfc11" providerId="LiveId" clId="{18B41F61-7246-44C5-811B-4D8DECBA2381}" dt="2024-06-19T18:14:55.193" v="825" actId="26606"/>
        <pc:sldMkLst>
          <pc:docMk/>
          <pc:sldMk cId="98318913" sldId="261"/>
        </pc:sldMkLst>
        <pc:spChg chg="mod">
          <ac:chgData name="Mykel Edwards" userId="de84f436a66cfc11" providerId="LiveId" clId="{18B41F61-7246-44C5-811B-4D8DECBA2381}" dt="2024-06-19T18:14:55.193" v="825" actId="26606"/>
          <ac:spMkLst>
            <pc:docMk/>
            <pc:sldMk cId="98318913" sldId="261"/>
            <ac:spMk id="8" creationId="{00000000-0000-0000-0000-000000000000}"/>
          </ac:spMkLst>
        </pc:spChg>
        <pc:spChg chg="add del">
          <ac:chgData name="Mykel Edwards" userId="de84f436a66cfc11" providerId="LiveId" clId="{18B41F61-7246-44C5-811B-4D8DECBA2381}" dt="2024-06-19T18:14:34.922" v="815" actId="26606"/>
          <ac:spMkLst>
            <pc:docMk/>
            <pc:sldMk cId="98318913" sldId="261"/>
            <ac:spMk id="9" creationId="{00000000-0000-0000-0000-000000000000}"/>
          </ac:spMkLst>
        </pc:spChg>
        <pc:spChg chg="add del">
          <ac:chgData name="Mykel Edwards" userId="de84f436a66cfc11" providerId="LiveId" clId="{18B41F61-7246-44C5-811B-4D8DECBA2381}" dt="2024-06-19T18:14:34.910" v="814" actId="26606"/>
          <ac:spMkLst>
            <pc:docMk/>
            <pc:sldMk cId="98318913" sldId="261"/>
            <ac:spMk id="21" creationId="{60B7752B-728D-4CA3-8923-C4F7F77029E3}"/>
          </ac:spMkLst>
        </pc:spChg>
        <pc:spChg chg="add del">
          <ac:chgData name="Mykel Edwards" userId="de84f436a66cfc11" providerId="LiveId" clId="{18B41F61-7246-44C5-811B-4D8DECBA2381}" dt="2024-06-19T18:14:34.910" v="814" actId="26606"/>
          <ac:spMkLst>
            <pc:docMk/>
            <pc:sldMk cId="98318913" sldId="261"/>
            <ac:spMk id="23" creationId="{88392DC7-0988-443B-A0D0-E726C7DB622B}"/>
          </ac:spMkLst>
        </pc:spChg>
        <pc:spChg chg="add del">
          <ac:chgData name="Mykel Edwards" userId="de84f436a66cfc11" providerId="LiveId" clId="{18B41F61-7246-44C5-811B-4D8DECBA2381}" dt="2024-06-19T18:14:55.193" v="825" actId="26606"/>
          <ac:spMkLst>
            <pc:docMk/>
            <pc:sldMk cId="98318913" sldId="261"/>
            <ac:spMk id="30" creationId="{60B7752B-728D-4CA3-8923-C4F7F77029E3}"/>
          </ac:spMkLst>
        </pc:spChg>
        <pc:spChg chg="add del">
          <ac:chgData name="Mykel Edwards" userId="de84f436a66cfc11" providerId="LiveId" clId="{18B41F61-7246-44C5-811B-4D8DECBA2381}" dt="2024-06-19T18:14:55.193" v="825" actId="26606"/>
          <ac:spMkLst>
            <pc:docMk/>
            <pc:sldMk cId="98318913" sldId="261"/>
            <ac:spMk id="31" creationId="{429899A3-416E-4DB5-846D-023526052013}"/>
          </ac:spMkLst>
        </pc:spChg>
        <pc:spChg chg="add del">
          <ac:chgData name="Mykel Edwards" userId="de84f436a66cfc11" providerId="LiveId" clId="{18B41F61-7246-44C5-811B-4D8DECBA2381}" dt="2024-06-19T18:14:50.831" v="822" actId="26606"/>
          <ac:spMkLst>
            <pc:docMk/>
            <pc:sldMk cId="98318913" sldId="261"/>
            <ac:spMk id="43" creationId="{60B7752B-728D-4CA3-8923-C4F7F77029E3}"/>
          </ac:spMkLst>
        </pc:spChg>
        <pc:spChg chg="add del">
          <ac:chgData name="Mykel Edwards" userId="de84f436a66cfc11" providerId="LiveId" clId="{18B41F61-7246-44C5-811B-4D8DECBA2381}" dt="2024-06-19T18:14:50.831" v="822" actId="26606"/>
          <ac:spMkLst>
            <pc:docMk/>
            <pc:sldMk cId="98318913" sldId="261"/>
            <ac:spMk id="45" creationId="{429899A3-416E-4DB5-846D-023526052013}"/>
          </ac:spMkLst>
        </pc:spChg>
        <pc:spChg chg="add del">
          <ac:chgData name="Mykel Edwards" userId="de84f436a66cfc11" providerId="LiveId" clId="{18B41F61-7246-44C5-811B-4D8DECBA2381}" dt="2024-06-19T18:14:55.170" v="824" actId="26606"/>
          <ac:spMkLst>
            <pc:docMk/>
            <pc:sldMk cId="98318913" sldId="261"/>
            <ac:spMk id="52" creationId="{60B7752B-728D-4CA3-8923-C4F7F77029E3}"/>
          </ac:spMkLst>
        </pc:spChg>
        <pc:spChg chg="add del">
          <ac:chgData name="Mykel Edwards" userId="de84f436a66cfc11" providerId="LiveId" clId="{18B41F61-7246-44C5-811B-4D8DECBA2381}" dt="2024-06-19T18:14:55.170" v="824" actId="26606"/>
          <ac:spMkLst>
            <pc:docMk/>
            <pc:sldMk cId="98318913" sldId="261"/>
            <ac:spMk id="53" creationId="{429899A3-416E-4DB5-846D-023526052013}"/>
          </ac:spMkLst>
        </pc:spChg>
        <pc:spChg chg="add">
          <ac:chgData name="Mykel Edwards" userId="de84f436a66cfc11" providerId="LiveId" clId="{18B41F61-7246-44C5-811B-4D8DECBA2381}" dt="2024-06-19T18:14:55.193" v="825" actId="26606"/>
          <ac:spMkLst>
            <pc:docMk/>
            <pc:sldMk cId="98318913" sldId="261"/>
            <ac:spMk id="56" creationId="{60B7752B-728D-4CA3-8923-C4F7F77029E3}"/>
          </ac:spMkLst>
        </pc:spChg>
        <pc:spChg chg="add">
          <ac:chgData name="Mykel Edwards" userId="de84f436a66cfc11" providerId="LiveId" clId="{18B41F61-7246-44C5-811B-4D8DECBA2381}" dt="2024-06-19T18:14:55.193" v="825" actId="26606"/>
          <ac:spMkLst>
            <pc:docMk/>
            <pc:sldMk cId="98318913" sldId="261"/>
            <ac:spMk id="57" creationId="{88392DC7-0988-443B-A0D0-E726C7DB622B}"/>
          </ac:spMkLst>
        </pc:spChg>
        <pc:grpChg chg="add del">
          <ac:chgData name="Mykel Edwards" userId="de84f436a66cfc11" providerId="LiveId" clId="{18B41F61-7246-44C5-811B-4D8DECBA2381}" dt="2024-06-19T18:14:34.910" v="814" actId="26606"/>
          <ac:grpSpMkLst>
            <pc:docMk/>
            <pc:sldMk cId="98318913" sldId="261"/>
            <ac:grpSpMk id="15" creationId="{3BDBC526-6DCD-4FF6-8395-D8C22E46E527}"/>
          </ac:grpSpMkLst>
        </pc:grpChg>
        <pc:grpChg chg="add del">
          <ac:chgData name="Mykel Edwards" userId="de84f436a66cfc11" providerId="LiveId" clId="{18B41F61-7246-44C5-811B-4D8DECBA2381}" dt="2024-06-19T18:14:55.193" v="825" actId="26606"/>
          <ac:grpSpMkLst>
            <pc:docMk/>
            <pc:sldMk cId="98318913" sldId="261"/>
            <ac:grpSpMk id="25" creationId="{3BDBC526-6DCD-4FF6-8395-D8C22E46E527}"/>
          </ac:grpSpMkLst>
        </pc:grpChg>
        <pc:grpChg chg="add del">
          <ac:chgData name="Mykel Edwards" userId="de84f436a66cfc11" providerId="LiveId" clId="{18B41F61-7246-44C5-811B-4D8DECBA2381}" dt="2024-06-19T18:14:50.831" v="822" actId="26606"/>
          <ac:grpSpMkLst>
            <pc:docMk/>
            <pc:sldMk cId="98318913" sldId="261"/>
            <ac:grpSpMk id="37" creationId="{3BDBC526-6DCD-4FF6-8395-D8C22E46E527}"/>
          </ac:grpSpMkLst>
        </pc:grpChg>
        <pc:grpChg chg="add del">
          <ac:chgData name="Mykel Edwards" userId="de84f436a66cfc11" providerId="LiveId" clId="{18B41F61-7246-44C5-811B-4D8DECBA2381}" dt="2024-06-19T18:14:55.170" v="824" actId="26606"/>
          <ac:grpSpMkLst>
            <pc:docMk/>
            <pc:sldMk cId="98318913" sldId="261"/>
            <ac:grpSpMk id="47" creationId="{3BDBC526-6DCD-4FF6-8395-D8C22E46E527}"/>
          </ac:grpSpMkLst>
        </pc:grpChg>
        <pc:grpChg chg="add">
          <ac:chgData name="Mykel Edwards" userId="de84f436a66cfc11" providerId="LiveId" clId="{18B41F61-7246-44C5-811B-4D8DECBA2381}" dt="2024-06-19T18:14:55.193" v="825" actId="26606"/>
          <ac:grpSpMkLst>
            <pc:docMk/>
            <pc:sldMk cId="98318913" sldId="261"/>
            <ac:grpSpMk id="55" creationId="{3BDBC526-6DCD-4FF6-8395-D8C22E46E527}"/>
          </ac:grpSpMkLst>
        </pc:grpChg>
        <pc:graphicFrameChg chg="add del">
          <ac:chgData name="Mykel Edwards" userId="de84f436a66cfc11" providerId="LiveId" clId="{18B41F61-7246-44C5-811B-4D8DECBA2381}" dt="2024-06-19T18:14:34.910" v="814" actId="26606"/>
          <ac:graphicFrameMkLst>
            <pc:docMk/>
            <pc:sldMk cId="98318913" sldId="261"/>
            <ac:graphicFrameMk id="11" creationId="{F1E94335-878A-C9BA-5482-320184E9FB86}"/>
          </ac:graphicFrameMkLst>
        </pc:graphicFrameChg>
        <pc:graphicFrameChg chg="add mod modGraphic">
          <ac:chgData name="Mykel Edwards" userId="de84f436a66cfc11" providerId="LiveId" clId="{18B41F61-7246-44C5-811B-4D8DECBA2381}" dt="2024-06-19T18:14:55.193" v="825" actId="26606"/>
          <ac:graphicFrameMkLst>
            <pc:docMk/>
            <pc:sldMk cId="98318913" sldId="261"/>
            <ac:graphicFrameMk id="32" creationId="{DFCA2F25-21C0-E46C-E746-05EBBA600AFB}"/>
          </ac:graphicFrameMkLst>
        </pc:graphicFrameChg>
      </pc:sldChg>
      <pc:sldChg chg="modSp add mod">
        <pc:chgData name="Mykel Edwards" userId="de84f436a66cfc11" providerId="LiveId" clId="{18B41F61-7246-44C5-811B-4D8DECBA2381}" dt="2024-06-19T18:10:57.006" v="718" actId="1076"/>
        <pc:sldMkLst>
          <pc:docMk/>
          <pc:sldMk cId="1516012863" sldId="262"/>
        </pc:sldMkLst>
        <pc:spChg chg="mod">
          <ac:chgData name="Mykel Edwards" userId="de84f436a66cfc11" providerId="LiveId" clId="{18B41F61-7246-44C5-811B-4D8DECBA2381}" dt="2024-06-19T18:10:51.970" v="716" actId="1076"/>
          <ac:spMkLst>
            <pc:docMk/>
            <pc:sldMk cId="1516012863" sldId="262"/>
            <ac:spMk id="2" creationId="{12570DED-E942-4274-A5C5-61D0403EDC64}"/>
          </ac:spMkLst>
        </pc:spChg>
        <pc:spChg chg="mod">
          <ac:chgData name="Mykel Edwards" userId="de84f436a66cfc11" providerId="LiveId" clId="{18B41F61-7246-44C5-811B-4D8DECBA2381}" dt="2024-06-19T18:10:57.006" v="718" actId="1076"/>
          <ac:spMkLst>
            <pc:docMk/>
            <pc:sldMk cId="1516012863" sldId="262"/>
            <ac:spMk id="7" creationId="{FADDAB32-E602-42AB-85E5-81A683738955}"/>
          </ac:spMkLst>
        </pc:spChg>
      </pc:sldChg>
      <pc:sldChg chg="modSp mod">
        <pc:chgData name="Mykel Edwards" userId="de84f436a66cfc11" providerId="LiveId" clId="{18B41F61-7246-44C5-811B-4D8DECBA2381}" dt="2024-06-19T18:05:42.603" v="710" actId="20577"/>
        <pc:sldMkLst>
          <pc:docMk/>
          <pc:sldMk cId="1839748091" sldId="271"/>
        </pc:sldMkLst>
        <pc:spChg chg="mod">
          <ac:chgData name="Mykel Edwards" userId="de84f436a66cfc11" providerId="LiveId" clId="{18B41F61-7246-44C5-811B-4D8DECBA2381}" dt="2024-06-19T18:05:42.603" v="710" actId="20577"/>
          <ac:spMkLst>
            <pc:docMk/>
            <pc:sldMk cId="1839748091" sldId="271"/>
            <ac:spMk id="3" creationId="{A0034E89-1952-5288-08A0-70A4A73BE39E}"/>
          </ac:spMkLst>
        </pc:spChg>
      </pc:sldChg>
      <pc:sldChg chg="modSp mod">
        <pc:chgData name="Mykel Edwards" userId="de84f436a66cfc11" providerId="LiveId" clId="{18B41F61-7246-44C5-811B-4D8DECBA2381}" dt="2024-06-19T17:26:07.811" v="668" actId="20577"/>
        <pc:sldMkLst>
          <pc:docMk/>
          <pc:sldMk cId="2665045518" sldId="282"/>
        </pc:sldMkLst>
        <pc:spChg chg="mod">
          <ac:chgData name="Mykel Edwards" userId="de84f436a66cfc11" providerId="LiveId" clId="{18B41F61-7246-44C5-811B-4D8DECBA2381}" dt="2024-06-19T17:26:07.811" v="668" actId="20577"/>
          <ac:spMkLst>
            <pc:docMk/>
            <pc:sldMk cId="2665045518" sldId="282"/>
            <ac:spMk id="3" creationId="{1ABCA07C-1908-B1EB-82FA-EC63DAAF4CF4}"/>
          </ac:spMkLst>
        </pc:spChg>
      </pc:sldChg>
      <pc:sldChg chg="addSp delSp modSp mod setBg">
        <pc:chgData name="Mykel Edwards" userId="de84f436a66cfc11" providerId="LiveId" clId="{18B41F61-7246-44C5-811B-4D8DECBA2381}" dt="2024-06-19T18:24:02.449" v="1486" actId="26606"/>
        <pc:sldMkLst>
          <pc:docMk/>
          <pc:sldMk cId="652841706" sldId="284"/>
        </pc:sldMkLst>
        <pc:spChg chg="mod">
          <ac:chgData name="Mykel Edwards" userId="de84f436a66cfc11" providerId="LiveId" clId="{18B41F61-7246-44C5-811B-4D8DECBA2381}" dt="2024-06-19T18:24:02.449" v="1486" actId="26606"/>
          <ac:spMkLst>
            <pc:docMk/>
            <pc:sldMk cId="652841706" sldId="284"/>
            <ac:spMk id="2" creationId="{1C72343A-9CB0-F2AD-EF62-5DEE3E97F956}"/>
          </ac:spMkLst>
        </pc:spChg>
        <pc:spChg chg="add del mod">
          <ac:chgData name="Mykel Edwards" userId="de84f436a66cfc11" providerId="LiveId" clId="{18B41F61-7246-44C5-811B-4D8DECBA2381}" dt="2024-06-19T18:24:02.449" v="1486" actId="26606"/>
          <ac:spMkLst>
            <pc:docMk/>
            <pc:sldMk cId="652841706" sldId="284"/>
            <ac:spMk id="3" creationId="{1C6744DD-5BC8-42C8-4313-13CE95ED575B}"/>
          </ac:spMkLst>
        </pc:spChg>
        <pc:spChg chg="add del">
          <ac:chgData name="Mykel Edwards" userId="de84f436a66cfc11" providerId="LiveId" clId="{18B41F61-7246-44C5-811B-4D8DECBA2381}" dt="2024-06-19T18:23:57.429" v="1483" actId="26606"/>
          <ac:spMkLst>
            <pc:docMk/>
            <pc:sldMk cId="652841706" sldId="284"/>
            <ac:spMk id="15" creationId="{60B7752B-728D-4CA3-8923-C4F7F77029E3}"/>
          </ac:spMkLst>
        </pc:spChg>
        <pc:spChg chg="add del">
          <ac:chgData name="Mykel Edwards" userId="de84f436a66cfc11" providerId="LiveId" clId="{18B41F61-7246-44C5-811B-4D8DECBA2381}" dt="2024-06-19T18:23:57.429" v="1483" actId="26606"/>
          <ac:spMkLst>
            <pc:docMk/>
            <pc:sldMk cId="652841706" sldId="284"/>
            <ac:spMk id="17" creationId="{429899A3-416E-4DB5-846D-023526052013}"/>
          </ac:spMkLst>
        </pc:spChg>
        <pc:spChg chg="add">
          <ac:chgData name="Mykel Edwards" userId="de84f436a66cfc11" providerId="LiveId" clId="{18B41F61-7246-44C5-811B-4D8DECBA2381}" dt="2024-06-19T18:24:02.449" v="1486" actId="26606"/>
          <ac:spMkLst>
            <pc:docMk/>
            <pc:sldMk cId="652841706" sldId="284"/>
            <ac:spMk id="22" creationId="{60B7752B-728D-4CA3-8923-C4F7F77029E3}"/>
          </ac:spMkLst>
        </pc:spChg>
        <pc:spChg chg="add">
          <ac:chgData name="Mykel Edwards" userId="de84f436a66cfc11" providerId="LiveId" clId="{18B41F61-7246-44C5-811B-4D8DECBA2381}" dt="2024-06-19T18:24:02.449" v="1486" actId="26606"/>
          <ac:spMkLst>
            <pc:docMk/>
            <pc:sldMk cId="652841706" sldId="284"/>
            <ac:spMk id="23" creationId="{429899A3-416E-4DB5-846D-023526052013}"/>
          </ac:spMkLst>
        </pc:spChg>
        <pc:grpChg chg="add del">
          <ac:chgData name="Mykel Edwards" userId="de84f436a66cfc11" providerId="LiveId" clId="{18B41F61-7246-44C5-811B-4D8DECBA2381}" dt="2024-06-19T18:23:57.429" v="1483" actId="26606"/>
          <ac:grpSpMkLst>
            <pc:docMk/>
            <pc:sldMk cId="652841706" sldId="284"/>
            <ac:grpSpMk id="9" creationId="{3BDBC526-6DCD-4FF6-8395-D8C22E46E527}"/>
          </ac:grpSpMkLst>
        </pc:grpChg>
        <pc:grpChg chg="add">
          <ac:chgData name="Mykel Edwards" userId="de84f436a66cfc11" providerId="LiveId" clId="{18B41F61-7246-44C5-811B-4D8DECBA2381}" dt="2024-06-19T18:24:02.449" v="1486" actId="26606"/>
          <ac:grpSpMkLst>
            <pc:docMk/>
            <pc:sldMk cId="652841706" sldId="284"/>
            <ac:grpSpMk id="21" creationId="{3BDBC526-6DCD-4FF6-8395-D8C22E46E527}"/>
          </ac:grpSpMkLst>
        </pc:grpChg>
        <pc:graphicFrameChg chg="add del">
          <ac:chgData name="Mykel Edwards" userId="de84f436a66cfc11" providerId="LiveId" clId="{18B41F61-7246-44C5-811B-4D8DECBA2381}" dt="2024-06-19T18:23:57.429" v="1483" actId="26606"/>
          <ac:graphicFrameMkLst>
            <pc:docMk/>
            <pc:sldMk cId="652841706" sldId="284"/>
            <ac:graphicFrameMk id="5" creationId="{DCF98682-B625-D59B-B44B-102F147EF314}"/>
          </ac:graphicFrameMkLst>
        </pc:graphicFrameChg>
        <pc:graphicFrameChg chg="add del">
          <ac:chgData name="Mykel Edwards" userId="de84f436a66cfc11" providerId="LiveId" clId="{18B41F61-7246-44C5-811B-4D8DECBA2381}" dt="2024-06-19T18:24:02.430" v="1485" actId="26606"/>
          <ac:graphicFrameMkLst>
            <pc:docMk/>
            <pc:sldMk cId="652841706" sldId="284"/>
            <ac:graphicFrameMk id="19" creationId="{152C7927-7C52-033F-B0DD-BCF68229A0BB}"/>
          </ac:graphicFrameMkLst>
        </pc:graphicFrameChg>
        <pc:graphicFrameChg chg="add">
          <ac:chgData name="Mykel Edwards" userId="de84f436a66cfc11" providerId="LiveId" clId="{18B41F61-7246-44C5-811B-4D8DECBA2381}" dt="2024-06-19T18:24:02.449" v="1486" actId="26606"/>
          <ac:graphicFrameMkLst>
            <pc:docMk/>
            <pc:sldMk cId="652841706" sldId="284"/>
            <ac:graphicFrameMk id="24" creationId="{C8F203B0-2F87-151F-99BD-4622CB666DA3}"/>
          </ac:graphicFrameMkLst>
        </pc:graphicFrameChg>
      </pc:sldChg>
      <pc:sldChg chg="del">
        <pc:chgData name="Mykel Edwards" userId="de84f436a66cfc11" providerId="LiveId" clId="{18B41F61-7246-44C5-811B-4D8DECBA2381}" dt="2024-06-19T18:12:30.656" v="770" actId="47"/>
        <pc:sldMkLst>
          <pc:docMk/>
          <pc:sldMk cId="2855514139" sldId="285"/>
        </pc:sldMkLst>
      </pc:sldChg>
      <pc:sldChg chg="addSp delSp modSp del mod setBg">
        <pc:chgData name="Mykel Edwards" userId="de84f436a66cfc11" providerId="LiveId" clId="{18B41F61-7246-44C5-811B-4D8DECBA2381}" dt="2024-06-19T18:12:59.973" v="786" actId="47"/>
        <pc:sldMkLst>
          <pc:docMk/>
          <pc:sldMk cId="233018862" sldId="286"/>
        </pc:sldMkLst>
        <pc:spChg chg="mod">
          <ac:chgData name="Mykel Edwards" userId="de84f436a66cfc11" providerId="LiveId" clId="{18B41F61-7246-44C5-811B-4D8DECBA2381}" dt="2024-06-19T18:12:47.104" v="785" actId="26606"/>
          <ac:spMkLst>
            <pc:docMk/>
            <pc:sldMk cId="233018862" sldId="286"/>
            <ac:spMk id="3" creationId="{476CC09F-7383-3A4C-555C-35DA0BB4B76E}"/>
          </ac:spMkLst>
        </pc:spChg>
        <pc:spChg chg="mod">
          <ac:chgData name="Mykel Edwards" userId="de84f436a66cfc11" providerId="LiveId" clId="{18B41F61-7246-44C5-811B-4D8DECBA2381}" dt="2024-06-19T18:12:47.104" v="785" actId="26606"/>
          <ac:spMkLst>
            <pc:docMk/>
            <pc:sldMk cId="233018862" sldId="286"/>
            <ac:spMk id="6" creationId="{9BE7E655-DBBE-1E38-D543-EB34028F2F2B}"/>
          </ac:spMkLst>
        </pc:spChg>
        <pc:spChg chg="mod">
          <ac:chgData name="Mykel Edwards" userId="de84f436a66cfc11" providerId="LiveId" clId="{18B41F61-7246-44C5-811B-4D8DECBA2381}" dt="2024-06-19T18:12:47.104" v="785" actId="26606"/>
          <ac:spMkLst>
            <pc:docMk/>
            <pc:sldMk cId="233018862" sldId="286"/>
            <ac:spMk id="7" creationId="{845A03A5-6D4D-7072-B3BD-F2DA38CADEB0}"/>
          </ac:spMkLst>
        </pc:spChg>
        <pc:spChg chg="add del">
          <ac:chgData name="Mykel Edwards" userId="de84f436a66cfc11" providerId="LiveId" clId="{18B41F61-7246-44C5-811B-4D8DECBA2381}" dt="2024-06-19T18:12:47.098" v="784" actId="26606"/>
          <ac:spMkLst>
            <pc:docMk/>
            <pc:sldMk cId="233018862" sldId="286"/>
            <ac:spMk id="18" creationId="{60B7752B-728D-4CA3-8923-C4F7F77029E3}"/>
          </ac:spMkLst>
        </pc:spChg>
        <pc:spChg chg="add del">
          <ac:chgData name="Mykel Edwards" userId="de84f436a66cfc11" providerId="LiveId" clId="{18B41F61-7246-44C5-811B-4D8DECBA2381}" dt="2024-06-19T18:12:47.098" v="784" actId="26606"/>
          <ac:spMkLst>
            <pc:docMk/>
            <pc:sldMk cId="233018862" sldId="286"/>
            <ac:spMk id="20" creationId="{88392DC7-0988-443B-A0D0-E726C7DB622B}"/>
          </ac:spMkLst>
        </pc:spChg>
        <pc:spChg chg="add">
          <ac:chgData name="Mykel Edwards" userId="de84f436a66cfc11" providerId="LiveId" clId="{18B41F61-7246-44C5-811B-4D8DECBA2381}" dt="2024-06-19T18:12:47.104" v="785" actId="26606"/>
          <ac:spMkLst>
            <pc:docMk/>
            <pc:sldMk cId="233018862" sldId="286"/>
            <ac:spMk id="27" creationId="{60B7752B-728D-4CA3-8923-C4F7F77029E3}"/>
          </ac:spMkLst>
        </pc:spChg>
        <pc:spChg chg="add">
          <ac:chgData name="Mykel Edwards" userId="de84f436a66cfc11" providerId="LiveId" clId="{18B41F61-7246-44C5-811B-4D8DECBA2381}" dt="2024-06-19T18:12:47.104" v="785" actId="26606"/>
          <ac:spMkLst>
            <pc:docMk/>
            <pc:sldMk cId="233018862" sldId="286"/>
            <ac:spMk id="28" creationId="{429899A3-416E-4DB5-846D-023526052013}"/>
          </ac:spMkLst>
        </pc:spChg>
        <pc:grpChg chg="add del">
          <ac:chgData name="Mykel Edwards" userId="de84f436a66cfc11" providerId="LiveId" clId="{18B41F61-7246-44C5-811B-4D8DECBA2381}" dt="2024-06-19T18:12:47.098" v="784" actId="26606"/>
          <ac:grpSpMkLst>
            <pc:docMk/>
            <pc:sldMk cId="233018862" sldId="286"/>
            <ac:grpSpMk id="12" creationId="{3BDBC526-6DCD-4FF6-8395-D8C22E46E527}"/>
          </ac:grpSpMkLst>
        </pc:grpChg>
        <pc:grpChg chg="add">
          <ac:chgData name="Mykel Edwards" userId="de84f436a66cfc11" providerId="LiveId" clId="{18B41F61-7246-44C5-811B-4D8DECBA2381}" dt="2024-06-19T18:12:47.104" v="785" actId="26606"/>
          <ac:grpSpMkLst>
            <pc:docMk/>
            <pc:sldMk cId="233018862" sldId="286"/>
            <ac:grpSpMk id="22" creationId="{3BDBC526-6DCD-4FF6-8395-D8C22E46E527}"/>
          </ac:grpSpMkLst>
        </pc:grpChg>
      </pc:sldChg>
      <pc:sldChg chg="addSp delSp modSp mod setBg">
        <pc:chgData name="Mykel Edwards" userId="de84f436a66cfc11" providerId="LiveId" clId="{18B41F61-7246-44C5-811B-4D8DECBA2381}" dt="2024-06-19T18:24:57.562" v="1503" actId="26606"/>
        <pc:sldMkLst>
          <pc:docMk/>
          <pc:sldMk cId="3353460760" sldId="287"/>
        </pc:sldMkLst>
        <pc:spChg chg="mod">
          <ac:chgData name="Mykel Edwards" userId="de84f436a66cfc11" providerId="LiveId" clId="{18B41F61-7246-44C5-811B-4D8DECBA2381}" dt="2024-06-19T18:24:57.562" v="1503" actId="26606"/>
          <ac:spMkLst>
            <pc:docMk/>
            <pc:sldMk cId="3353460760" sldId="287"/>
            <ac:spMk id="3" creationId="{476CC09F-7383-3A4C-555C-35DA0BB4B76E}"/>
          </ac:spMkLst>
        </pc:spChg>
        <pc:spChg chg="add del mod">
          <ac:chgData name="Mykel Edwards" userId="de84f436a66cfc11" providerId="LiveId" clId="{18B41F61-7246-44C5-811B-4D8DECBA2381}" dt="2024-06-19T18:17:30.950" v="849" actId="478"/>
          <ac:spMkLst>
            <pc:docMk/>
            <pc:sldMk cId="3353460760" sldId="287"/>
            <ac:spMk id="4" creationId="{02E30578-A88A-25F8-7883-FAF08846FDDA}"/>
          </ac:spMkLst>
        </pc:spChg>
        <pc:spChg chg="del mod">
          <ac:chgData name="Mykel Edwards" userId="de84f436a66cfc11" providerId="LiveId" clId="{18B41F61-7246-44C5-811B-4D8DECBA2381}" dt="2024-06-19T18:24:57.562" v="1503" actId="26606"/>
          <ac:spMkLst>
            <pc:docMk/>
            <pc:sldMk cId="3353460760" sldId="287"/>
            <ac:spMk id="6" creationId="{9BE7E655-DBBE-1E38-D543-EB34028F2F2B}"/>
          </ac:spMkLst>
        </pc:spChg>
        <pc:spChg chg="del">
          <ac:chgData name="Mykel Edwards" userId="de84f436a66cfc11" providerId="LiveId" clId="{18B41F61-7246-44C5-811B-4D8DECBA2381}" dt="2024-06-19T18:17:28.894" v="848" actId="478"/>
          <ac:spMkLst>
            <pc:docMk/>
            <pc:sldMk cId="3353460760" sldId="287"/>
            <ac:spMk id="7" creationId="{845A03A5-6D4D-7072-B3BD-F2DA38CADEB0}"/>
          </ac:spMkLst>
        </pc:spChg>
        <pc:spChg chg="add">
          <ac:chgData name="Mykel Edwards" userId="de84f436a66cfc11" providerId="LiveId" clId="{18B41F61-7246-44C5-811B-4D8DECBA2381}" dt="2024-06-19T18:24:57.562" v="1503" actId="26606"/>
          <ac:spMkLst>
            <pc:docMk/>
            <pc:sldMk cId="3353460760" sldId="287"/>
            <ac:spMk id="10" creationId="{60B7752B-728D-4CA3-8923-C4F7F77029E3}"/>
          </ac:spMkLst>
        </pc:spChg>
        <pc:spChg chg="add del">
          <ac:chgData name="Mykel Edwards" userId="de84f436a66cfc11" providerId="LiveId" clId="{18B41F61-7246-44C5-811B-4D8DECBA2381}" dt="2024-06-19T18:24:10.825" v="1488" actId="26606"/>
          <ac:spMkLst>
            <pc:docMk/>
            <pc:sldMk cId="3353460760" sldId="287"/>
            <ac:spMk id="17" creationId="{A5931BE0-4B93-4D6C-878E-ACC59D6B4587}"/>
          </ac:spMkLst>
        </pc:spChg>
        <pc:spChg chg="add del">
          <ac:chgData name="Mykel Edwards" userId="de84f436a66cfc11" providerId="LiveId" clId="{18B41F61-7246-44C5-811B-4D8DECBA2381}" dt="2024-06-19T18:24:14.128" v="1490" actId="26606"/>
          <ac:spMkLst>
            <pc:docMk/>
            <pc:sldMk cId="3353460760" sldId="287"/>
            <ac:spMk id="18" creationId="{A5931BE0-4B93-4D6C-878E-ACC59D6B4587}"/>
          </ac:spMkLst>
        </pc:spChg>
        <pc:spChg chg="add del">
          <ac:chgData name="Mykel Edwards" userId="de84f436a66cfc11" providerId="LiveId" clId="{18B41F61-7246-44C5-811B-4D8DECBA2381}" dt="2024-06-19T18:24:10.825" v="1488" actId="26606"/>
          <ac:spMkLst>
            <pc:docMk/>
            <pc:sldMk cId="3353460760" sldId="287"/>
            <ac:spMk id="19" creationId="{6959C3E7-D59B-44C4-9BBD-3BC2A41A0CB1}"/>
          </ac:spMkLst>
        </pc:spChg>
        <pc:spChg chg="add del">
          <ac:chgData name="Mykel Edwards" userId="de84f436a66cfc11" providerId="LiveId" clId="{18B41F61-7246-44C5-811B-4D8DECBA2381}" dt="2024-06-19T18:24:14.128" v="1490" actId="26606"/>
          <ac:spMkLst>
            <pc:docMk/>
            <pc:sldMk cId="3353460760" sldId="287"/>
            <ac:spMk id="20" creationId="{DE950493-A53F-4D4C-9157-A238C4B2A731}"/>
          </ac:spMkLst>
        </pc:spChg>
        <pc:spChg chg="add">
          <ac:chgData name="Mykel Edwards" userId="de84f436a66cfc11" providerId="LiveId" clId="{18B41F61-7246-44C5-811B-4D8DECBA2381}" dt="2024-06-19T18:24:57.562" v="1503" actId="26606"/>
          <ac:spMkLst>
            <pc:docMk/>
            <pc:sldMk cId="3353460760" sldId="287"/>
            <ac:spMk id="22" creationId="{429899A3-416E-4DB5-846D-023526052013}"/>
          </ac:spMkLst>
        </pc:spChg>
        <pc:spChg chg="add del">
          <ac:chgData name="Mykel Edwards" userId="de84f436a66cfc11" providerId="LiveId" clId="{18B41F61-7246-44C5-811B-4D8DECBA2381}" dt="2024-06-19T18:24:19.035" v="1496" actId="26606"/>
          <ac:spMkLst>
            <pc:docMk/>
            <pc:sldMk cId="3353460760" sldId="287"/>
            <ac:spMk id="25" creationId="{401FF468-B01E-44CD-8D45-389736C046A6}"/>
          </ac:spMkLst>
        </pc:spChg>
        <pc:spChg chg="add del">
          <ac:chgData name="Mykel Edwards" userId="de84f436a66cfc11" providerId="LiveId" clId="{18B41F61-7246-44C5-811B-4D8DECBA2381}" dt="2024-06-19T18:24:14.128" v="1490" actId="26606"/>
          <ac:spMkLst>
            <pc:docMk/>
            <pc:sldMk cId="3353460760" sldId="287"/>
            <ac:spMk id="26" creationId="{D20AE261-8977-4583-A036-88CC1CE1AEBF}"/>
          </ac:spMkLst>
        </pc:spChg>
        <pc:spChg chg="add del">
          <ac:chgData name="Mykel Edwards" userId="de84f436a66cfc11" providerId="LiveId" clId="{18B41F61-7246-44C5-811B-4D8DECBA2381}" dt="2024-06-19T18:24:19.035" v="1496" actId="26606"/>
          <ac:spMkLst>
            <pc:docMk/>
            <pc:sldMk cId="3353460760" sldId="287"/>
            <ac:spMk id="29" creationId="{B34B48DE-4617-4FF6-BC21-1D69B10B9A31}"/>
          </ac:spMkLst>
        </pc:spChg>
        <pc:spChg chg="add del">
          <ac:chgData name="Mykel Edwards" userId="de84f436a66cfc11" providerId="LiveId" clId="{18B41F61-7246-44C5-811B-4D8DECBA2381}" dt="2024-06-19T18:24:15.843" v="1492" actId="26606"/>
          <ac:spMkLst>
            <pc:docMk/>
            <pc:sldMk cId="3353460760" sldId="287"/>
            <ac:spMk id="36" creationId="{A5931BE0-4B93-4D6C-878E-ACC59D6B4587}"/>
          </ac:spMkLst>
        </pc:spChg>
        <pc:spChg chg="add del">
          <ac:chgData name="Mykel Edwards" userId="de84f436a66cfc11" providerId="LiveId" clId="{18B41F61-7246-44C5-811B-4D8DECBA2381}" dt="2024-06-19T18:24:15.843" v="1492" actId="26606"/>
          <ac:spMkLst>
            <pc:docMk/>
            <pc:sldMk cId="3353460760" sldId="287"/>
            <ac:spMk id="38" creationId="{6FF3A87B-2255-45E0-A551-C11FAF93290C}"/>
          </ac:spMkLst>
        </pc:spChg>
        <pc:spChg chg="add del">
          <ac:chgData name="Mykel Edwards" userId="de84f436a66cfc11" providerId="LiveId" clId="{18B41F61-7246-44C5-811B-4D8DECBA2381}" dt="2024-06-19T18:24:17.877" v="1494" actId="26606"/>
          <ac:spMkLst>
            <pc:docMk/>
            <pc:sldMk cId="3353460760" sldId="287"/>
            <ac:spMk id="45" creationId="{A5931BE0-4B93-4D6C-878E-ACC59D6B4587}"/>
          </ac:spMkLst>
        </pc:spChg>
        <pc:spChg chg="add del">
          <ac:chgData name="Mykel Edwards" userId="de84f436a66cfc11" providerId="LiveId" clId="{18B41F61-7246-44C5-811B-4D8DECBA2381}" dt="2024-06-19T18:24:17.877" v="1494" actId="26606"/>
          <ac:spMkLst>
            <pc:docMk/>
            <pc:sldMk cId="3353460760" sldId="287"/>
            <ac:spMk id="46" creationId="{6959C3E7-D59B-44C4-9BBD-3BC2A41A0CB1}"/>
          </ac:spMkLst>
        </pc:spChg>
        <pc:spChg chg="add del">
          <ac:chgData name="Mykel Edwards" userId="de84f436a66cfc11" providerId="LiveId" clId="{18B41F61-7246-44C5-811B-4D8DECBA2381}" dt="2024-06-19T18:24:19.035" v="1496" actId="26606"/>
          <ac:spMkLst>
            <pc:docMk/>
            <pc:sldMk cId="3353460760" sldId="287"/>
            <ac:spMk id="51" creationId="{A5931BE0-4B93-4D6C-878E-ACC59D6B4587}"/>
          </ac:spMkLst>
        </pc:spChg>
        <pc:spChg chg="add del">
          <ac:chgData name="Mykel Edwards" userId="de84f436a66cfc11" providerId="LiveId" clId="{18B41F61-7246-44C5-811B-4D8DECBA2381}" dt="2024-06-19T18:24:19.035" v="1496" actId="26606"/>
          <ac:spMkLst>
            <pc:docMk/>
            <pc:sldMk cId="3353460760" sldId="287"/>
            <ac:spMk id="55" creationId="{7CCE2654-1954-4F80-83E6-81BD872247E1}"/>
          </ac:spMkLst>
        </pc:spChg>
        <pc:spChg chg="add del">
          <ac:chgData name="Mykel Edwards" userId="de84f436a66cfc11" providerId="LiveId" clId="{18B41F61-7246-44C5-811B-4D8DECBA2381}" dt="2024-06-19T18:24:19.035" v="1496" actId="26606"/>
          <ac:spMkLst>
            <pc:docMk/>
            <pc:sldMk cId="3353460760" sldId="287"/>
            <ac:spMk id="56" creationId="{86DCA8DF-0D08-476B-8EC2-1CBC0393EB3B}"/>
          </ac:spMkLst>
        </pc:spChg>
        <pc:spChg chg="add del">
          <ac:chgData name="Mykel Edwards" userId="de84f436a66cfc11" providerId="LiveId" clId="{18B41F61-7246-44C5-811B-4D8DECBA2381}" dt="2024-06-19T18:24:26.184" v="1498" actId="26606"/>
          <ac:spMkLst>
            <pc:docMk/>
            <pc:sldMk cId="3353460760" sldId="287"/>
            <ac:spMk id="63" creationId="{A5931BE0-4B93-4D6C-878E-ACC59D6B4587}"/>
          </ac:spMkLst>
        </pc:spChg>
        <pc:spChg chg="add del">
          <ac:chgData name="Mykel Edwards" userId="de84f436a66cfc11" providerId="LiveId" clId="{18B41F61-7246-44C5-811B-4D8DECBA2381}" dt="2024-06-19T18:24:26.184" v="1498" actId="26606"/>
          <ac:spMkLst>
            <pc:docMk/>
            <pc:sldMk cId="3353460760" sldId="287"/>
            <ac:spMk id="64" creationId="{D3262674-A504-4C90-BBBB-94D20F92A2B6}"/>
          </ac:spMkLst>
        </pc:spChg>
        <pc:grpChg chg="add">
          <ac:chgData name="Mykel Edwards" userId="de84f436a66cfc11" providerId="LiveId" clId="{18B41F61-7246-44C5-811B-4D8DECBA2381}" dt="2024-06-19T18:24:57.562" v="1503" actId="26606"/>
          <ac:grpSpMkLst>
            <pc:docMk/>
            <pc:sldMk cId="3353460760" sldId="287"/>
            <ac:grpSpMk id="9" creationId="{3BDBC526-6DCD-4FF6-8395-D8C22E46E527}"/>
          </ac:grpSpMkLst>
        </pc:grpChg>
        <pc:grpChg chg="add del">
          <ac:chgData name="Mykel Edwards" userId="de84f436a66cfc11" providerId="LiveId" clId="{18B41F61-7246-44C5-811B-4D8DECBA2381}" dt="2024-06-19T18:24:10.825" v="1488" actId="26606"/>
          <ac:grpSpMkLst>
            <pc:docMk/>
            <pc:sldMk cId="3353460760" sldId="287"/>
            <ac:grpSpMk id="11" creationId="{3BDBC526-6DCD-4FF6-8395-D8C22E46E527}"/>
          </ac:grpSpMkLst>
        </pc:grpChg>
        <pc:grpChg chg="add del">
          <ac:chgData name="Mykel Edwards" userId="de84f436a66cfc11" providerId="LiveId" clId="{18B41F61-7246-44C5-811B-4D8DECBA2381}" dt="2024-06-19T18:24:15.843" v="1492" actId="26606"/>
          <ac:grpSpMkLst>
            <pc:docMk/>
            <pc:sldMk cId="3353460760" sldId="287"/>
            <ac:grpSpMk id="12" creationId="{3BDBC526-6DCD-4FF6-8395-D8C22E46E527}"/>
          </ac:grpSpMkLst>
        </pc:grpChg>
        <pc:grpChg chg="add del">
          <ac:chgData name="Mykel Edwards" userId="de84f436a66cfc11" providerId="LiveId" clId="{18B41F61-7246-44C5-811B-4D8DECBA2381}" dt="2024-06-19T18:24:10.825" v="1488" actId="26606"/>
          <ac:grpSpMkLst>
            <pc:docMk/>
            <pc:sldMk cId="3353460760" sldId="287"/>
            <ac:grpSpMk id="21" creationId="{3654876B-FB01-4E58-9C9F-3D510011B13A}"/>
          </ac:grpSpMkLst>
        </pc:grpChg>
        <pc:grpChg chg="add del">
          <ac:chgData name="Mykel Edwards" userId="de84f436a66cfc11" providerId="LiveId" clId="{18B41F61-7246-44C5-811B-4D8DECBA2381}" dt="2024-06-19T18:24:14.128" v="1490" actId="26606"/>
          <ac:grpSpMkLst>
            <pc:docMk/>
            <pc:sldMk cId="3353460760" sldId="287"/>
            <ac:grpSpMk id="27" creationId="{3BDBC526-6DCD-4FF6-8395-D8C22E46E527}"/>
          </ac:grpSpMkLst>
        </pc:grpChg>
        <pc:grpChg chg="add del">
          <ac:chgData name="Mykel Edwards" userId="de84f436a66cfc11" providerId="LiveId" clId="{18B41F61-7246-44C5-811B-4D8DECBA2381}" dt="2024-06-19T18:24:14.128" v="1490" actId="26606"/>
          <ac:grpSpMkLst>
            <pc:docMk/>
            <pc:sldMk cId="3353460760" sldId="287"/>
            <ac:grpSpMk id="31" creationId="{FF1EAF9B-8869-450E-98BF-FD6EA6564B03}"/>
          </ac:grpSpMkLst>
        </pc:grpChg>
        <pc:grpChg chg="add del">
          <ac:chgData name="Mykel Edwards" userId="de84f436a66cfc11" providerId="LiveId" clId="{18B41F61-7246-44C5-811B-4D8DECBA2381}" dt="2024-06-19T18:24:17.877" v="1494" actId="26606"/>
          <ac:grpSpMkLst>
            <pc:docMk/>
            <pc:sldMk cId="3353460760" sldId="287"/>
            <ac:grpSpMk id="40" creationId="{3BDBC526-6DCD-4FF6-8395-D8C22E46E527}"/>
          </ac:grpSpMkLst>
        </pc:grpChg>
        <pc:grpChg chg="add del">
          <ac:chgData name="Mykel Edwards" userId="de84f436a66cfc11" providerId="LiveId" clId="{18B41F61-7246-44C5-811B-4D8DECBA2381}" dt="2024-06-19T18:24:17.877" v="1494" actId="26606"/>
          <ac:grpSpMkLst>
            <pc:docMk/>
            <pc:sldMk cId="3353460760" sldId="287"/>
            <ac:grpSpMk id="47" creationId="{3654876B-FB01-4E58-9C9F-3D510011B13A}"/>
          </ac:grpSpMkLst>
        </pc:grpChg>
        <pc:grpChg chg="add del">
          <ac:chgData name="Mykel Edwards" userId="de84f436a66cfc11" providerId="LiveId" clId="{18B41F61-7246-44C5-811B-4D8DECBA2381}" dt="2024-06-19T18:24:19.035" v="1496" actId="26606"/>
          <ac:grpSpMkLst>
            <pc:docMk/>
            <pc:sldMk cId="3353460760" sldId="287"/>
            <ac:grpSpMk id="49" creationId="{3BDBC526-6DCD-4FF6-8395-D8C22E46E527}"/>
          </ac:grpSpMkLst>
        </pc:grpChg>
        <pc:grpChg chg="add del">
          <ac:chgData name="Mykel Edwards" userId="de84f436a66cfc11" providerId="LiveId" clId="{18B41F61-7246-44C5-811B-4D8DECBA2381}" dt="2024-06-19T18:24:19.035" v="1496" actId="26606"/>
          <ac:grpSpMkLst>
            <pc:docMk/>
            <pc:sldMk cId="3353460760" sldId="287"/>
            <ac:grpSpMk id="52" creationId="{6008F0E6-D3CE-49C5-8B21-D4FD170E7BE9}"/>
          </ac:grpSpMkLst>
        </pc:grpChg>
        <pc:grpChg chg="add del">
          <ac:chgData name="Mykel Edwards" userId="de84f436a66cfc11" providerId="LiveId" clId="{18B41F61-7246-44C5-811B-4D8DECBA2381}" dt="2024-06-19T18:24:26.184" v="1498" actId="26606"/>
          <ac:grpSpMkLst>
            <pc:docMk/>
            <pc:sldMk cId="3353460760" sldId="287"/>
            <ac:grpSpMk id="58" creationId="{3BDBC526-6DCD-4FF6-8395-D8C22E46E527}"/>
          </ac:grpSpMkLst>
        </pc:grpChg>
        <pc:graphicFrameChg chg="add">
          <ac:chgData name="Mykel Edwards" userId="de84f436a66cfc11" providerId="LiveId" clId="{18B41F61-7246-44C5-811B-4D8DECBA2381}" dt="2024-06-19T18:24:57.562" v="1503" actId="26606"/>
          <ac:graphicFrameMkLst>
            <pc:docMk/>
            <pc:sldMk cId="3353460760" sldId="287"/>
            <ac:graphicFrameMk id="23" creationId="{9E3C3E43-DF03-19B5-F15B-AA9743EE23E6}"/>
          </ac:graphicFrameMkLst>
        </pc:graphicFrameChg>
        <pc:picChg chg="add del">
          <ac:chgData name="Mykel Edwards" userId="de84f436a66cfc11" providerId="LiveId" clId="{18B41F61-7246-44C5-811B-4D8DECBA2381}" dt="2024-06-19T18:24:14.128" v="1490" actId="26606"/>
          <ac:picMkLst>
            <pc:docMk/>
            <pc:sldMk cId="3353460760" sldId="287"/>
            <ac:picMk id="8" creationId="{C22DDDF6-E8C8-5ACE-5E09-0D362D55CD8A}"/>
          </ac:picMkLst>
        </pc:picChg>
        <pc:picChg chg="add del">
          <ac:chgData name="Mykel Edwards" userId="de84f436a66cfc11" providerId="LiveId" clId="{18B41F61-7246-44C5-811B-4D8DECBA2381}" dt="2024-06-19T18:24:15.843" v="1492" actId="26606"/>
          <ac:picMkLst>
            <pc:docMk/>
            <pc:sldMk cId="3353460760" sldId="287"/>
            <ac:picMk id="37" creationId="{403E9B53-D959-F82A-2A86-CA0C411C9B3D}"/>
          </ac:picMkLst>
        </pc:picChg>
      </pc:sldChg>
      <pc:sldChg chg="modSp mod">
        <pc:chgData name="Mykel Edwards" userId="de84f436a66cfc11" providerId="LiveId" clId="{18B41F61-7246-44C5-811B-4D8DECBA2381}" dt="2024-06-19T21:20:29.159" v="2483" actId="20577"/>
        <pc:sldMkLst>
          <pc:docMk/>
          <pc:sldMk cId="414523832" sldId="288"/>
        </pc:sldMkLst>
        <pc:spChg chg="mod">
          <ac:chgData name="Mykel Edwards" userId="de84f436a66cfc11" providerId="LiveId" clId="{18B41F61-7246-44C5-811B-4D8DECBA2381}" dt="2024-06-19T21:20:06.014" v="2461" actId="1076"/>
          <ac:spMkLst>
            <pc:docMk/>
            <pc:sldMk cId="414523832" sldId="288"/>
            <ac:spMk id="2" creationId="{338A15DE-D135-0710-9984-A0A55E960CB0}"/>
          </ac:spMkLst>
        </pc:spChg>
        <pc:spChg chg="mod">
          <ac:chgData name="Mykel Edwards" userId="de84f436a66cfc11" providerId="LiveId" clId="{18B41F61-7246-44C5-811B-4D8DECBA2381}" dt="2024-06-19T21:20:29.159" v="2483" actId="20577"/>
          <ac:spMkLst>
            <pc:docMk/>
            <pc:sldMk cId="414523832" sldId="288"/>
            <ac:spMk id="3" creationId="{ECC8AA23-D8D0-93BE-5C5F-103A750B0D2F}"/>
          </ac:spMkLst>
        </pc:spChg>
        <pc:spChg chg="mod">
          <ac:chgData name="Mykel Edwards" userId="de84f436a66cfc11" providerId="LiveId" clId="{18B41F61-7246-44C5-811B-4D8DECBA2381}" dt="2024-06-19T21:19:21.274" v="2378" actId="1076"/>
          <ac:spMkLst>
            <pc:docMk/>
            <pc:sldMk cId="414523832" sldId="288"/>
            <ac:spMk id="9" creationId="{5C4A7DC2-42C3-FDDF-02BF-9598D75A6A83}"/>
          </ac:spMkLst>
        </pc:spChg>
      </pc:sldChg>
      <pc:sldChg chg="modSp del mod">
        <pc:chgData name="Mykel Edwards" userId="de84f436a66cfc11" providerId="LiveId" clId="{18B41F61-7246-44C5-811B-4D8DECBA2381}" dt="2024-06-19T18:13:48.405" v="810" actId="47"/>
        <pc:sldMkLst>
          <pc:docMk/>
          <pc:sldMk cId="314440392" sldId="289"/>
        </pc:sldMkLst>
        <pc:graphicFrameChg chg="modGraphic">
          <ac:chgData name="Mykel Edwards" userId="de84f436a66cfc11" providerId="LiveId" clId="{18B41F61-7246-44C5-811B-4D8DECBA2381}" dt="2024-06-19T18:13:47.028" v="809" actId="20577"/>
          <ac:graphicFrameMkLst>
            <pc:docMk/>
            <pc:sldMk cId="314440392" sldId="289"/>
            <ac:graphicFrameMk id="16" creationId="{1904F965-D30E-5A83-B17B-7D030326E77B}"/>
          </ac:graphicFrameMkLst>
        </pc:graphicFrameChg>
      </pc:sldChg>
      <pc:sldChg chg="del">
        <pc:chgData name="Mykel Edwards" userId="de84f436a66cfc11" providerId="LiveId" clId="{18B41F61-7246-44C5-811B-4D8DECBA2381}" dt="2024-06-19T18:13:51.386" v="811" actId="47"/>
        <pc:sldMkLst>
          <pc:docMk/>
          <pc:sldMk cId="118667928" sldId="290"/>
        </pc:sldMkLst>
      </pc:sldChg>
      <pc:sldChg chg="del">
        <pc:chgData name="Mykel Edwards" userId="de84f436a66cfc11" providerId="LiveId" clId="{18B41F61-7246-44C5-811B-4D8DECBA2381}" dt="2024-06-19T18:13:52.431" v="812" actId="47"/>
        <pc:sldMkLst>
          <pc:docMk/>
          <pc:sldMk cId="849465297" sldId="291"/>
        </pc:sldMkLst>
      </pc:sldChg>
      <pc:sldChg chg="del">
        <pc:chgData name="Mykel Edwards" userId="de84f436a66cfc11" providerId="LiveId" clId="{18B41F61-7246-44C5-811B-4D8DECBA2381}" dt="2024-06-21T19:09:26.993" v="2484" actId="47"/>
        <pc:sldMkLst>
          <pc:docMk/>
          <pc:sldMk cId="2547630249" sldId="292"/>
        </pc:sldMkLst>
      </pc:sldChg>
      <pc:sldChg chg="addSp delSp modSp mod setBg addAnim delAnim">
        <pc:chgData name="Mykel Edwards" userId="de84f436a66cfc11" providerId="LiveId" clId="{18B41F61-7246-44C5-811B-4D8DECBA2381}" dt="2024-06-19T18:05:26.500" v="708"/>
        <pc:sldMkLst>
          <pc:docMk/>
          <pc:sldMk cId="0" sldId="293"/>
        </pc:sldMkLst>
        <pc:spChg chg="mod">
          <ac:chgData name="Mykel Edwards" userId="de84f436a66cfc11" providerId="LiveId" clId="{18B41F61-7246-44C5-811B-4D8DECBA2381}" dt="2024-06-19T18:05:26.500" v="707" actId="26606"/>
          <ac:spMkLst>
            <pc:docMk/>
            <pc:sldMk cId="0" sldId="293"/>
            <ac:spMk id="2" creationId="{00000000-0000-0000-0000-000000000000}"/>
          </ac:spMkLst>
        </pc:spChg>
        <pc:spChg chg="add">
          <ac:chgData name="Mykel Edwards" userId="de84f436a66cfc11" providerId="LiveId" clId="{18B41F61-7246-44C5-811B-4D8DECBA2381}" dt="2024-06-19T18:05:26.500" v="707" actId="26606"/>
          <ac:spMkLst>
            <pc:docMk/>
            <pc:sldMk cId="0" sldId="293"/>
            <ac:spMk id="7" creationId="{940082A1-24A5-4276-83A4-39E993BD691B}"/>
          </ac:spMkLst>
        </pc:spChg>
        <pc:spChg chg="add del">
          <ac:chgData name="Mykel Edwards" userId="de84f436a66cfc11" providerId="LiveId" clId="{18B41F61-7246-44C5-811B-4D8DECBA2381}" dt="2024-06-19T18:05:20.065" v="701" actId="26606"/>
          <ac:spMkLst>
            <pc:docMk/>
            <pc:sldMk cId="0" sldId="293"/>
            <ac:spMk id="8" creationId="{1DB043B4-68C6-45B9-82AC-A5800EADB8DB}"/>
          </ac:spMkLst>
        </pc:spChg>
        <pc:spChg chg="add">
          <ac:chgData name="Mykel Edwards" userId="de84f436a66cfc11" providerId="LiveId" clId="{18B41F61-7246-44C5-811B-4D8DECBA2381}" dt="2024-06-19T18:05:26.500" v="707" actId="26606"/>
          <ac:spMkLst>
            <pc:docMk/>
            <pc:sldMk cId="0" sldId="293"/>
            <ac:spMk id="9" creationId="{6D840B21-A957-4CFE-AA5B-9711DF6D3305}"/>
          </ac:spMkLst>
        </pc:spChg>
        <pc:spChg chg="add del">
          <ac:chgData name="Mykel Edwards" userId="de84f436a66cfc11" providerId="LiveId" clId="{18B41F61-7246-44C5-811B-4D8DECBA2381}" dt="2024-06-19T18:05:26.496" v="706" actId="26606"/>
          <ac:spMkLst>
            <pc:docMk/>
            <pc:sldMk cId="0" sldId="293"/>
            <ac:spMk id="12" creationId="{FE05BC49-0F00-4C85-9AF5-A0CC5B39C8D2}"/>
          </ac:spMkLst>
        </pc:spChg>
        <pc:spChg chg="add del">
          <ac:chgData name="Mykel Edwards" userId="de84f436a66cfc11" providerId="LiveId" clId="{18B41F61-7246-44C5-811B-4D8DECBA2381}" dt="2024-06-19T18:05:20.065" v="701" actId="26606"/>
          <ac:spMkLst>
            <pc:docMk/>
            <pc:sldMk cId="0" sldId="293"/>
            <ac:spMk id="14" creationId="{41AC6C06-99FE-4BA1-BC82-8406A424CD67}"/>
          </ac:spMkLst>
        </pc:spChg>
        <pc:spChg chg="add del">
          <ac:chgData name="Mykel Edwards" userId="de84f436a66cfc11" providerId="LiveId" clId="{18B41F61-7246-44C5-811B-4D8DECBA2381}" dt="2024-06-19T18:05:20.065" v="701" actId="26606"/>
          <ac:spMkLst>
            <pc:docMk/>
            <pc:sldMk cId="0" sldId="293"/>
            <ac:spMk id="16" creationId="{7AEC842D-C905-4DEA-B1C3-CA51995C572A}"/>
          </ac:spMkLst>
        </pc:spChg>
        <pc:spChg chg="add del">
          <ac:chgData name="Mykel Edwards" userId="de84f436a66cfc11" providerId="LiveId" clId="{18B41F61-7246-44C5-811B-4D8DECBA2381}" dt="2024-06-19T18:05:22.462" v="703" actId="26606"/>
          <ac:spMkLst>
            <pc:docMk/>
            <pc:sldMk cId="0" sldId="293"/>
            <ac:spMk id="18" creationId="{1DB043B4-68C6-45B9-82AC-A5800EADB8DB}"/>
          </ac:spMkLst>
        </pc:spChg>
        <pc:spChg chg="add del">
          <ac:chgData name="Mykel Edwards" userId="de84f436a66cfc11" providerId="LiveId" clId="{18B41F61-7246-44C5-811B-4D8DECBA2381}" dt="2024-06-19T18:05:22.462" v="703" actId="26606"/>
          <ac:spMkLst>
            <pc:docMk/>
            <pc:sldMk cId="0" sldId="293"/>
            <ac:spMk id="20" creationId="{AD4EA4DF-0E7C-4098-86F6-7D0ACAEFC0BF}"/>
          </ac:spMkLst>
        </pc:spChg>
        <pc:spChg chg="add del">
          <ac:chgData name="Mykel Edwards" userId="de84f436a66cfc11" providerId="LiveId" clId="{18B41F61-7246-44C5-811B-4D8DECBA2381}" dt="2024-06-19T18:05:22.462" v="703" actId="26606"/>
          <ac:spMkLst>
            <pc:docMk/>
            <pc:sldMk cId="0" sldId="293"/>
            <ac:spMk id="21" creationId="{FE05BC49-0F00-4C85-9AF5-A0CC5B39C8D2}"/>
          </ac:spMkLst>
        </pc:spChg>
        <pc:spChg chg="add del">
          <ac:chgData name="Mykel Edwards" userId="de84f436a66cfc11" providerId="LiveId" clId="{18B41F61-7246-44C5-811B-4D8DECBA2381}" dt="2024-06-19T18:05:26.496" v="706" actId="26606"/>
          <ac:spMkLst>
            <pc:docMk/>
            <pc:sldMk cId="0" sldId="293"/>
            <ac:spMk id="23" creationId="{1DB043B4-68C6-45B9-82AC-A5800EADB8DB}"/>
          </ac:spMkLst>
        </pc:spChg>
        <pc:spChg chg="add del">
          <ac:chgData name="Mykel Edwards" userId="de84f436a66cfc11" providerId="LiveId" clId="{18B41F61-7246-44C5-811B-4D8DECBA2381}" dt="2024-06-19T18:05:26.496" v="706" actId="26606"/>
          <ac:spMkLst>
            <pc:docMk/>
            <pc:sldMk cId="0" sldId="293"/>
            <ac:spMk id="25" creationId="{AD4EA4DF-0E7C-4098-86F6-7D0ACAEFC0BF}"/>
          </ac:spMkLst>
        </pc:spChg>
        <pc:grpChg chg="add del">
          <ac:chgData name="Mykel Edwards" userId="de84f436a66cfc11" providerId="LiveId" clId="{18B41F61-7246-44C5-811B-4D8DECBA2381}" dt="2024-06-19T18:05:20.065" v="701" actId="26606"/>
          <ac:grpSpMkLst>
            <pc:docMk/>
            <pc:sldMk cId="0" sldId="293"/>
            <ac:grpSpMk id="10" creationId="{4592A8CB-0B0A-43A5-86F4-712B0C469671}"/>
          </ac:grpSpMkLst>
        </pc:grpChg>
        <pc:grpChg chg="add">
          <ac:chgData name="Mykel Edwards" userId="de84f436a66cfc11" providerId="LiveId" clId="{18B41F61-7246-44C5-811B-4D8DECBA2381}" dt="2024-06-19T18:05:26.500" v="707" actId="26606"/>
          <ac:grpSpMkLst>
            <pc:docMk/>
            <pc:sldMk cId="0" sldId="293"/>
            <ac:grpSpMk id="11" creationId="{DBFD4376-13D5-43C1-86D8-8133A9D886E1}"/>
          </ac:grpSpMkLst>
        </pc:grpChg>
        <pc:picChg chg="add del">
          <ac:chgData name="Mykel Edwards" userId="de84f436a66cfc11" providerId="LiveId" clId="{18B41F61-7246-44C5-811B-4D8DECBA2381}" dt="2024-06-19T18:05:20.065" v="701" actId="26606"/>
          <ac:picMkLst>
            <pc:docMk/>
            <pc:sldMk cId="0" sldId="293"/>
            <ac:picMk id="4" creationId="{3071A43F-9813-345F-0B45-BA2A2E5E67AE}"/>
          </ac:picMkLst>
        </pc:picChg>
        <pc:picChg chg="add del">
          <ac:chgData name="Mykel Edwards" userId="de84f436a66cfc11" providerId="LiveId" clId="{18B41F61-7246-44C5-811B-4D8DECBA2381}" dt="2024-06-19T18:05:22.462" v="703" actId="26606"/>
          <ac:picMkLst>
            <pc:docMk/>
            <pc:sldMk cId="0" sldId="293"/>
            <ac:picMk id="19" creationId="{4629C230-A2C9-A928-D6CC-E6CA423562A2}"/>
          </ac:picMkLst>
        </pc:picChg>
        <pc:picChg chg="add del">
          <ac:chgData name="Mykel Edwards" userId="de84f436a66cfc11" providerId="LiveId" clId="{18B41F61-7246-44C5-811B-4D8DECBA2381}" dt="2024-06-19T18:05:26.496" v="706" actId="26606"/>
          <ac:picMkLst>
            <pc:docMk/>
            <pc:sldMk cId="0" sldId="293"/>
            <ac:picMk id="24" creationId="{351C5AEC-3132-4BF4-71A7-A0E5251E9A0E}"/>
          </ac:picMkLst>
        </pc:picChg>
      </pc:sldChg>
      <pc:sldChg chg="modSp mod">
        <pc:chgData name="Mykel Edwards" userId="de84f436a66cfc11" providerId="LiveId" clId="{18B41F61-7246-44C5-811B-4D8DECBA2381}" dt="2024-06-19T18:16:13.402" v="834" actId="14100"/>
        <pc:sldMkLst>
          <pc:docMk/>
          <pc:sldMk cId="3593908564" sldId="294"/>
        </pc:sldMkLst>
        <pc:spChg chg="mod">
          <ac:chgData name="Mykel Edwards" userId="de84f436a66cfc11" providerId="LiveId" clId="{18B41F61-7246-44C5-811B-4D8DECBA2381}" dt="2024-06-19T18:16:10.639" v="833" actId="1076"/>
          <ac:spMkLst>
            <pc:docMk/>
            <pc:sldMk cId="3593908564" sldId="294"/>
            <ac:spMk id="2" creationId="{12570DED-E942-4274-A5C5-61D0403EDC64}"/>
          </ac:spMkLst>
        </pc:spChg>
        <pc:spChg chg="mod">
          <ac:chgData name="Mykel Edwards" userId="de84f436a66cfc11" providerId="LiveId" clId="{18B41F61-7246-44C5-811B-4D8DECBA2381}" dt="2024-06-19T18:16:08.435" v="832" actId="1076"/>
          <ac:spMkLst>
            <pc:docMk/>
            <pc:sldMk cId="3593908564" sldId="294"/>
            <ac:spMk id="7" creationId="{FADDAB32-E602-42AB-85E5-81A683738955}"/>
          </ac:spMkLst>
        </pc:spChg>
        <pc:picChg chg="mod">
          <ac:chgData name="Mykel Edwards" userId="de84f436a66cfc11" providerId="LiveId" clId="{18B41F61-7246-44C5-811B-4D8DECBA2381}" dt="2024-06-19T18:16:13.402" v="834" actId="14100"/>
          <ac:picMkLst>
            <pc:docMk/>
            <pc:sldMk cId="3593908564" sldId="294"/>
            <ac:picMk id="8" creationId="{BE481C03-B738-201D-A0ED-398431BA5655}"/>
          </ac:picMkLst>
        </pc:picChg>
      </pc:sldChg>
      <pc:sldChg chg="addSp delSp modSp new mod setBg">
        <pc:chgData name="Mykel Edwards" userId="de84f436a66cfc11" providerId="LiveId" clId="{18B41F61-7246-44C5-811B-4D8DECBA2381}" dt="2024-06-19T17:26:58.049" v="675" actId="26606"/>
        <pc:sldMkLst>
          <pc:docMk/>
          <pc:sldMk cId="3233627226" sldId="295"/>
        </pc:sldMkLst>
        <pc:spChg chg="mod">
          <ac:chgData name="Mykel Edwards" userId="de84f436a66cfc11" providerId="LiveId" clId="{18B41F61-7246-44C5-811B-4D8DECBA2381}" dt="2024-06-19T17:20:52.977" v="59" actId="26606"/>
          <ac:spMkLst>
            <pc:docMk/>
            <pc:sldMk cId="3233627226" sldId="295"/>
            <ac:spMk id="2" creationId="{DA1E4263-F139-19D6-3EFB-2E31DE2E1DF3}"/>
          </ac:spMkLst>
        </pc:spChg>
        <pc:spChg chg="add del mod">
          <ac:chgData name="Mykel Edwards" userId="de84f436a66cfc11" providerId="LiveId" clId="{18B41F61-7246-44C5-811B-4D8DECBA2381}" dt="2024-06-19T17:20:52.977" v="59" actId="26606"/>
          <ac:spMkLst>
            <pc:docMk/>
            <pc:sldMk cId="3233627226" sldId="295"/>
            <ac:spMk id="3" creationId="{732F6045-D09F-4695-5841-FE9C57904172}"/>
          </ac:spMkLst>
        </pc:spChg>
        <pc:spChg chg="add mod">
          <ac:chgData name="Mykel Edwards" userId="de84f436a66cfc11" providerId="LiveId" clId="{18B41F61-7246-44C5-811B-4D8DECBA2381}" dt="2024-06-19T17:26:40.552" v="672" actId="1076"/>
          <ac:spMkLst>
            <pc:docMk/>
            <pc:sldMk cId="3233627226" sldId="295"/>
            <ac:spMk id="4" creationId="{CB23ED29-894F-234B-43A9-1A1337DCE728}"/>
          </ac:spMkLst>
        </pc:spChg>
        <pc:spChg chg="add del">
          <ac:chgData name="Mykel Edwards" userId="de84f436a66cfc11" providerId="LiveId" clId="{18B41F61-7246-44C5-811B-4D8DECBA2381}" dt="2024-06-19T17:20:50.675" v="56" actId="26606"/>
          <ac:spMkLst>
            <pc:docMk/>
            <pc:sldMk cId="3233627226" sldId="295"/>
            <ac:spMk id="15" creationId="{60B7752B-728D-4CA3-8923-C4F7F77029E3}"/>
          </ac:spMkLst>
        </pc:spChg>
        <pc:spChg chg="add del">
          <ac:chgData name="Mykel Edwards" userId="de84f436a66cfc11" providerId="LiveId" clId="{18B41F61-7246-44C5-811B-4D8DECBA2381}" dt="2024-06-19T17:20:50.675" v="56" actId="26606"/>
          <ac:spMkLst>
            <pc:docMk/>
            <pc:sldMk cId="3233627226" sldId="295"/>
            <ac:spMk id="17" creationId="{429899A3-416E-4DB5-846D-023526052013}"/>
          </ac:spMkLst>
        </pc:spChg>
        <pc:spChg chg="add del">
          <ac:chgData name="Mykel Edwards" userId="de84f436a66cfc11" providerId="LiveId" clId="{18B41F61-7246-44C5-811B-4D8DECBA2381}" dt="2024-06-19T17:20:52.952" v="58" actId="26606"/>
          <ac:spMkLst>
            <pc:docMk/>
            <pc:sldMk cId="3233627226" sldId="295"/>
            <ac:spMk id="24" creationId="{60B7752B-728D-4CA3-8923-C4F7F77029E3}"/>
          </ac:spMkLst>
        </pc:spChg>
        <pc:spChg chg="add del">
          <ac:chgData name="Mykel Edwards" userId="de84f436a66cfc11" providerId="LiveId" clId="{18B41F61-7246-44C5-811B-4D8DECBA2381}" dt="2024-06-19T17:20:52.952" v="58" actId="26606"/>
          <ac:spMkLst>
            <pc:docMk/>
            <pc:sldMk cId="3233627226" sldId="295"/>
            <ac:spMk id="25" creationId="{429899A3-416E-4DB5-846D-023526052013}"/>
          </ac:spMkLst>
        </pc:spChg>
        <pc:spChg chg="add">
          <ac:chgData name="Mykel Edwards" userId="de84f436a66cfc11" providerId="LiveId" clId="{18B41F61-7246-44C5-811B-4D8DECBA2381}" dt="2024-06-19T17:20:52.977" v="59" actId="26606"/>
          <ac:spMkLst>
            <pc:docMk/>
            <pc:sldMk cId="3233627226" sldId="295"/>
            <ac:spMk id="29" creationId="{60B7752B-728D-4CA3-8923-C4F7F77029E3}"/>
          </ac:spMkLst>
        </pc:spChg>
        <pc:spChg chg="add">
          <ac:chgData name="Mykel Edwards" userId="de84f436a66cfc11" providerId="LiveId" clId="{18B41F61-7246-44C5-811B-4D8DECBA2381}" dt="2024-06-19T17:20:52.977" v="59" actId="26606"/>
          <ac:spMkLst>
            <pc:docMk/>
            <pc:sldMk cId="3233627226" sldId="295"/>
            <ac:spMk id="30" creationId="{88392DC7-0988-443B-A0D0-E726C7DB622B}"/>
          </ac:spMkLst>
        </pc:spChg>
        <pc:grpChg chg="add del">
          <ac:chgData name="Mykel Edwards" userId="de84f436a66cfc11" providerId="LiveId" clId="{18B41F61-7246-44C5-811B-4D8DECBA2381}" dt="2024-06-19T17:20:50.675" v="56" actId="26606"/>
          <ac:grpSpMkLst>
            <pc:docMk/>
            <pc:sldMk cId="3233627226" sldId="295"/>
            <ac:grpSpMk id="9" creationId="{3BDBC526-6DCD-4FF6-8395-D8C22E46E527}"/>
          </ac:grpSpMkLst>
        </pc:grpChg>
        <pc:grpChg chg="add del">
          <ac:chgData name="Mykel Edwards" userId="de84f436a66cfc11" providerId="LiveId" clId="{18B41F61-7246-44C5-811B-4D8DECBA2381}" dt="2024-06-19T17:20:52.952" v="58" actId="26606"/>
          <ac:grpSpMkLst>
            <pc:docMk/>
            <pc:sldMk cId="3233627226" sldId="295"/>
            <ac:grpSpMk id="19" creationId="{3BDBC526-6DCD-4FF6-8395-D8C22E46E527}"/>
          </ac:grpSpMkLst>
        </pc:grpChg>
        <pc:grpChg chg="add">
          <ac:chgData name="Mykel Edwards" userId="de84f436a66cfc11" providerId="LiveId" clId="{18B41F61-7246-44C5-811B-4D8DECBA2381}" dt="2024-06-19T17:20:52.977" v="59" actId="26606"/>
          <ac:grpSpMkLst>
            <pc:docMk/>
            <pc:sldMk cId="3233627226" sldId="295"/>
            <ac:grpSpMk id="28" creationId="{3BDBC526-6DCD-4FF6-8395-D8C22E46E527}"/>
          </ac:grpSpMkLst>
        </pc:grpChg>
        <pc:graphicFrameChg chg="add del">
          <ac:chgData name="Mykel Edwards" userId="de84f436a66cfc11" providerId="LiveId" clId="{18B41F61-7246-44C5-811B-4D8DECBA2381}" dt="2024-06-19T17:20:50.675" v="56" actId="26606"/>
          <ac:graphicFrameMkLst>
            <pc:docMk/>
            <pc:sldMk cId="3233627226" sldId="295"/>
            <ac:graphicFrameMk id="5" creationId="{47B2D310-9B36-F332-7511-405F9E98CCF4}"/>
          </ac:graphicFrameMkLst>
        </pc:graphicFrameChg>
        <pc:graphicFrameChg chg="add del">
          <ac:chgData name="Mykel Edwards" userId="de84f436a66cfc11" providerId="LiveId" clId="{18B41F61-7246-44C5-811B-4D8DECBA2381}" dt="2024-06-19T17:20:52.952" v="58" actId="26606"/>
          <ac:graphicFrameMkLst>
            <pc:docMk/>
            <pc:sldMk cId="3233627226" sldId="295"/>
            <ac:graphicFrameMk id="26" creationId="{91279030-FE28-411B-82CC-F184D7040E9F}"/>
          </ac:graphicFrameMkLst>
        </pc:graphicFrameChg>
        <pc:graphicFrameChg chg="add modGraphic">
          <ac:chgData name="Mykel Edwards" userId="de84f436a66cfc11" providerId="LiveId" clId="{18B41F61-7246-44C5-811B-4D8DECBA2381}" dt="2024-06-19T17:26:58.049" v="675" actId="26606"/>
          <ac:graphicFrameMkLst>
            <pc:docMk/>
            <pc:sldMk cId="3233627226" sldId="295"/>
            <ac:graphicFrameMk id="31" creationId="{4060414E-67E3-C0CB-267E-D46FFA9CF9F8}"/>
          </ac:graphicFrameMkLst>
        </pc:graphicFrameChg>
      </pc:sldChg>
      <pc:sldChg chg="modSp add mod">
        <pc:chgData name="Mykel Edwards" userId="de84f436a66cfc11" providerId="LiveId" clId="{18B41F61-7246-44C5-811B-4D8DECBA2381}" dt="2024-06-19T18:15:42.758" v="829" actId="1076"/>
        <pc:sldMkLst>
          <pc:docMk/>
          <pc:sldMk cId="3945951610" sldId="296"/>
        </pc:sldMkLst>
        <pc:spChg chg="mod">
          <ac:chgData name="Mykel Edwards" userId="de84f436a66cfc11" providerId="LiveId" clId="{18B41F61-7246-44C5-811B-4D8DECBA2381}" dt="2024-06-19T18:15:42.758" v="829" actId="1076"/>
          <ac:spMkLst>
            <pc:docMk/>
            <pc:sldMk cId="3945951610" sldId="296"/>
            <ac:spMk id="2" creationId="{12570DED-E942-4274-A5C5-61D0403EDC64}"/>
          </ac:spMkLst>
        </pc:spChg>
        <pc:spChg chg="mod">
          <ac:chgData name="Mykel Edwards" userId="de84f436a66cfc11" providerId="LiveId" clId="{18B41F61-7246-44C5-811B-4D8DECBA2381}" dt="2024-06-19T18:15:40.760" v="828" actId="1076"/>
          <ac:spMkLst>
            <pc:docMk/>
            <pc:sldMk cId="3945951610" sldId="296"/>
            <ac:spMk id="7" creationId="{FADDAB32-E602-42AB-85E5-81A683738955}"/>
          </ac:spMkLst>
        </pc:spChg>
        <pc:picChg chg="mod">
          <ac:chgData name="Mykel Edwards" userId="de84f436a66cfc11" providerId="LiveId" clId="{18B41F61-7246-44C5-811B-4D8DECBA2381}" dt="2024-06-19T18:15:38.357" v="827" actId="14100"/>
          <ac:picMkLst>
            <pc:docMk/>
            <pc:sldMk cId="3945951610" sldId="296"/>
            <ac:picMk id="4" creationId="{3DA9B373-66B5-4083-D882-EE35974B55B5}"/>
          </ac:picMkLst>
        </pc:picChg>
      </pc:sldChg>
      <pc:sldChg chg="modSp add mod">
        <pc:chgData name="Mykel Edwards" userId="de84f436a66cfc11" providerId="LiveId" clId="{18B41F61-7246-44C5-811B-4D8DECBA2381}" dt="2024-06-19T18:16:01.505" v="831" actId="1076"/>
        <pc:sldMkLst>
          <pc:docMk/>
          <pc:sldMk cId="614596827" sldId="297"/>
        </pc:sldMkLst>
        <pc:spChg chg="mod">
          <ac:chgData name="Mykel Edwards" userId="de84f436a66cfc11" providerId="LiveId" clId="{18B41F61-7246-44C5-811B-4D8DECBA2381}" dt="2024-06-19T18:15:59.364" v="830" actId="1076"/>
          <ac:spMkLst>
            <pc:docMk/>
            <pc:sldMk cId="614596827" sldId="297"/>
            <ac:spMk id="2" creationId="{12570DED-E942-4274-A5C5-61D0403EDC64}"/>
          </ac:spMkLst>
        </pc:spChg>
        <pc:spChg chg="mod">
          <ac:chgData name="Mykel Edwards" userId="de84f436a66cfc11" providerId="LiveId" clId="{18B41F61-7246-44C5-811B-4D8DECBA2381}" dt="2024-06-19T18:16:01.505" v="831" actId="1076"/>
          <ac:spMkLst>
            <pc:docMk/>
            <pc:sldMk cId="614596827" sldId="297"/>
            <ac:spMk id="7" creationId="{FADDAB32-E602-42AB-85E5-81A683738955}"/>
          </ac:spMkLst>
        </pc:spChg>
      </pc:sldChg>
      <pc:sldChg chg="addSp delSp modSp add mod modMedia setBg addAnim delAnim">
        <pc:chgData name="Mykel Edwards" userId="de84f436a66cfc11" providerId="LiveId" clId="{18B41F61-7246-44C5-811B-4D8DECBA2381}" dt="2024-06-19T18:11:45.673" v="727"/>
        <pc:sldMkLst>
          <pc:docMk/>
          <pc:sldMk cId="0" sldId="298"/>
        </pc:sldMkLst>
        <pc:spChg chg="mod">
          <ac:chgData name="Mykel Edwards" userId="de84f436a66cfc11" providerId="LiveId" clId="{18B41F61-7246-44C5-811B-4D8DECBA2381}" dt="2024-06-19T18:11:45.672" v="725" actId="26606"/>
          <ac:spMkLst>
            <pc:docMk/>
            <pc:sldMk cId="0" sldId="298"/>
            <ac:spMk id="2" creationId="{00000000-0000-0000-0000-000000000000}"/>
          </ac:spMkLst>
        </pc:spChg>
        <pc:spChg chg="add del">
          <ac:chgData name="Mykel Edwards" userId="de84f436a66cfc11" providerId="LiveId" clId="{18B41F61-7246-44C5-811B-4D8DECBA2381}" dt="2024-06-19T18:11:45.663" v="724" actId="26606"/>
          <ac:spMkLst>
            <pc:docMk/>
            <pc:sldMk cId="0" sldId="298"/>
            <ac:spMk id="8" creationId="{1DB043B4-68C6-45B9-82AC-A5800EADB8DB}"/>
          </ac:spMkLst>
        </pc:spChg>
        <pc:spChg chg="add">
          <ac:chgData name="Mykel Edwards" userId="de84f436a66cfc11" providerId="LiveId" clId="{18B41F61-7246-44C5-811B-4D8DECBA2381}" dt="2024-06-19T18:11:45.672" v="725" actId="26606"/>
          <ac:spMkLst>
            <pc:docMk/>
            <pc:sldMk cId="0" sldId="298"/>
            <ac:spMk id="9" creationId="{1DB043B4-68C6-45B9-82AC-A5800EADB8DB}"/>
          </ac:spMkLst>
        </pc:spChg>
        <pc:spChg chg="add del">
          <ac:chgData name="Mykel Edwards" userId="de84f436a66cfc11" providerId="LiveId" clId="{18B41F61-7246-44C5-811B-4D8DECBA2381}" dt="2024-06-19T18:11:45.663" v="724" actId="26606"/>
          <ac:spMkLst>
            <pc:docMk/>
            <pc:sldMk cId="0" sldId="298"/>
            <ac:spMk id="10" creationId="{AD4EA4DF-0E7C-4098-86F6-7D0ACAEFC0BF}"/>
          </ac:spMkLst>
        </pc:spChg>
        <pc:spChg chg="add">
          <ac:chgData name="Mykel Edwards" userId="de84f436a66cfc11" providerId="LiveId" clId="{18B41F61-7246-44C5-811B-4D8DECBA2381}" dt="2024-06-19T18:11:45.672" v="725" actId="26606"/>
          <ac:spMkLst>
            <pc:docMk/>
            <pc:sldMk cId="0" sldId="298"/>
            <ac:spMk id="11" creationId="{28A00A08-E4E6-4184-B484-E0E034072AE0}"/>
          </ac:spMkLst>
        </pc:spChg>
        <pc:spChg chg="add del">
          <ac:chgData name="Mykel Edwards" userId="de84f436a66cfc11" providerId="LiveId" clId="{18B41F61-7246-44C5-811B-4D8DECBA2381}" dt="2024-06-19T18:11:45.663" v="724" actId="26606"/>
          <ac:spMkLst>
            <pc:docMk/>
            <pc:sldMk cId="0" sldId="298"/>
            <ac:spMk id="12" creationId="{FE05BC49-0F00-4C85-9AF5-A0CC5B39C8D2}"/>
          </ac:spMkLst>
        </pc:spChg>
        <pc:grpChg chg="add">
          <ac:chgData name="Mykel Edwards" userId="de84f436a66cfc11" providerId="LiveId" clId="{18B41F61-7246-44C5-811B-4D8DECBA2381}" dt="2024-06-19T18:11:45.672" v="725" actId="26606"/>
          <ac:grpSpMkLst>
            <pc:docMk/>
            <pc:sldMk cId="0" sldId="298"/>
            <ac:grpSpMk id="13" creationId="{0780E404-3121-4F33-AF2D-65F659A97798}"/>
          </ac:grpSpMkLst>
        </pc:grpChg>
        <pc:grpChg chg="add">
          <ac:chgData name="Mykel Edwards" userId="de84f436a66cfc11" providerId="LiveId" clId="{18B41F61-7246-44C5-811B-4D8DECBA2381}" dt="2024-06-19T18:11:45.672" v="725" actId="26606"/>
          <ac:grpSpMkLst>
            <pc:docMk/>
            <pc:sldMk cId="0" sldId="298"/>
            <ac:grpSpMk id="17" creationId="{4B158E9A-DBF4-4AA7-B6B7-8C8EB2FBDD68}"/>
          </ac:grpSpMkLst>
        </pc:grpChg>
        <pc:picChg chg="add del mod">
          <ac:chgData name="Mykel Edwards" userId="de84f436a66cfc11" providerId="LiveId" clId="{18B41F61-7246-44C5-811B-4D8DECBA2381}" dt="2024-06-19T18:11:45.663" v="724" actId="26606"/>
          <ac:picMkLst>
            <pc:docMk/>
            <pc:sldMk cId="0" sldId="298"/>
            <ac:picMk id="4" creationId="{E4174971-247E-17D1-34F3-DC2F49F1D4B7}"/>
          </ac:picMkLst>
        </pc:picChg>
        <pc:picChg chg="add">
          <ac:chgData name="Mykel Edwards" userId="de84f436a66cfc11" providerId="LiveId" clId="{18B41F61-7246-44C5-811B-4D8DECBA2381}" dt="2024-06-19T18:11:45.672" v="725" actId="26606"/>
          <ac:picMkLst>
            <pc:docMk/>
            <pc:sldMk cId="0" sldId="298"/>
            <ac:picMk id="6" creationId="{BC6B851D-C24A-EAA0-CB5B-428D2392039A}"/>
          </ac:picMkLst>
        </pc:picChg>
      </pc:sldChg>
      <pc:sldChg chg="add">
        <pc:chgData name="Mykel Edwards" userId="de84f436a66cfc11" providerId="LiveId" clId="{18B41F61-7246-44C5-811B-4D8DECBA2381}" dt="2024-06-19T18:07:56.512" v="712"/>
        <pc:sldMkLst>
          <pc:docMk/>
          <pc:sldMk cId="3906880492" sldId="299"/>
        </pc:sldMkLst>
      </pc:sldChg>
      <pc:sldChg chg="modSp add mod">
        <pc:chgData name="Mykel Edwards" userId="de84f436a66cfc11" providerId="LiveId" clId="{18B41F61-7246-44C5-811B-4D8DECBA2381}" dt="2024-06-19T18:17:14.917" v="847" actId="1076"/>
        <pc:sldMkLst>
          <pc:docMk/>
          <pc:sldMk cId="382406506" sldId="300"/>
        </pc:sldMkLst>
        <pc:spChg chg="mod">
          <ac:chgData name="Mykel Edwards" userId="de84f436a66cfc11" providerId="LiveId" clId="{18B41F61-7246-44C5-811B-4D8DECBA2381}" dt="2024-06-19T18:17:07.563" v="844" actId="1076"/>
          <ac:spMkLst>
            <pc:docMk/>
            <pc:sldMk cId="382406506" sldId="300"/>
            <ac:spMk id="2" creationId="{12570DED-E942-4274-A5C5-61D0403EDC64}"/>
          </ac:spMkLst>
        </pc:spChg>
        <pc:spChg chg="mod">
          <ac:chgData name="Mykel Edwards" userId="de84f436a66cfc11" providerId="LiveId" clId="{18B41F61-7246-44C5-811B-4D8DECBA2381}" dt="2024-06-19T18:17:04.218" v="843" actId="1076"/>
          <ac:spMkLst>
            <pc:docMk/>
            <pc:sldMk cId="382406506" sldId="300"/>
            <ac:spMk id="7" creationId="{FADDAB32-E602-42AB-85E5-81A683738955}"/>
          </ac:spMkLst>
        </pc:spChg>
        <pc:picChg chg="mod">
          <ac:chgData name="Mykel Edwards" userId="de84f436a66cfc11" providerId="LiveId" clId="{18B41F61-7246-44C5-811B-4D8DECBA2381}" dt="2024-06-19T18:17:14.917" v="847" actId="1076"/>
          <ac:picMkLst>
            <pc:docMk/>
            <pc:sldMk cId="382406506" sldId="300"/>
            <ac:picMk id="4" creationId="{97ED4A72-87C0-8981-A84B-E85CF4D43B7A}"/>
          </ac:picMkLst>
        </pc:picChg>
      </pc:sldChg>
      <pc:sldMasterChg chg="delSldLayout">
        <pc:chgData name="Mykel Edwards" userId="de84f436a66cfc11" providerId="LiveId" clId="{18B41F61-7246-44C5-811B-4D8DECBA2381}" dt="2024-06-21T19:09:26.993" v="2484" actId="47"/>
        <pc:sldMasterMkLst>
          <pc:docMk/>
          <pc:sldMasterMk cId="4222058729" sldId="2147483705"/>
        </pc:sldMasterMkLst>
        <pc:sldLayoutChg chg="del">
          <pc:chgData name="Mykel Edwards" userId="de84f436a66cfc11" providerId="LiveId" clId="{18B41F61-7246-44C5-811B-4D8DECBA2381}" dt="2024-06-19T18:12:30.656" v="770" actId="47"/>
          <pc:sldLayoutMkLst>
            <pc:docMk/>
            <pc:sldMasterMk cId="4222058729" sldId="2147483705"/>
            <pc:sldLayoutMk cId="360699476" sldId="2147483722"/>
          </pc:sldLayoutMkLst>
        </pc:sldLayoutChg>
        <pc:sldLayoutChg chg="del">
          <pc:chgData name="Mykel Edwards" userId="de84f436a66cfc11" providerId="LiveId" clId="{18B41F61-7246-44C5-811B-4D8DECBA2381}" dt="2024-06-19T18:13:48.405" v="810" actId="47"/>
          <pc:sldLayoutMkLst>
            <pc:docMk/>
            <pc:sldMasterMk cId="4222058729" sldId="2147483705"/>
            <pc:sldLayoutMk cId="3523815559" sldId="2147483725"/>
          </pc:sldLayoutMkLst>
        </pc:sldLayoutChg>
        <pc:sldLayoutChg chg="del">
          <pc:chgData name="Mykel Edwards" userId="de84f436a66cfc11" providerId="LiveId" clId="{18B41F61-7246-44C5-811B-4D8DECBA2381}" dt="2024-06-19T18:13:51.386" v="811" actId="47"/>
          <pc:sldLayoutMkLst>
            <pc:docMk/>
            <pc:sldMasterMk cId="4222058729" sldId="2147483705"/>
            <pc:sldLayoutMk cId="2949659602" sldId="2147483726"/>
          </pc:sldLayoutMkLst>
        </pc:sldLayoutChg>
        <pc:sldLayoutChg chg="del">
          <pc:chgData name="Mykel Edwards" userId="de84f436a66cfc11" providerId="LiveId" clId="{18B41F61-7246-44C5-811B-4D8DECBA2381}" dt="2024-06-19T18:13:52.431" v="812" actId="47"/>
          <pc:sldLayoutMkLst>
            <pc:docMk/>
            <pc:sldMasterMk cId="4222058729" sldId="2147483705"/>
            <pc:sldLayoutMk cId="2176689082" sldId="2147483727"/>
          </pc:sldLayoutMkLst>
        </pc:sldLayoutChg>
        <pc:sldLayoutChg chg="del">
          <pc:chgData name="Mykel Edwards" userId="de84f436a66cfc11" providerId="LiveId" clId="{18B41F61-7246-44C5-811B-4D8DECBA2381}" dt="2024-06-21T19:09:26.993" v="2484" actId="47"/>
          <pc:sldLayoutMkLst>
            <pc:docMk/>
            <pc:sldMasterMk cId="4222058729" sldId="2147483705"/>
            <pc:sldLayoutMk cId="3940739189" sldId="2147483728"/>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8FDA7A-548D-4F1D-BE5E-DB98F810EA6E}"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DB70DC65-8103-4C0F-9289-E92A6D5B3A1B}">
      <dgm:prSet/>
      <dgm:spPr/>
      <dgm:t>
        <a:bodyPr/>
        <a:lstStyle/>
        <a:p>
          <a:r>
            <a:rPr lang="en-US"/>
            <a:t>Encryption </a:t>
          </a:r>
        </a:p>
      </dgm:t>
    </dgm:pt>
    <dgm:pt modelId="{645E25CA-5919-4434-B08D-D872008DAAE2}" type="parTrans" cxnId="{384B3739-768D-4C49-9FF1-A32084F9A2B4}">
      <dgm:prSet/>
      <dgm:spPr/>
      <dgm:t>
        <a:bodyPr/>
        <a:lstStyle/>
        <a:p>
          <a:endParaRPr lang="en-US"/>
        </a:p>
      </dgm:t>
    </dgm:pt>
    <dgm:pt modelId="{1E5E034D-BAD5-4C07-BCBA-CBF4969A12E3}" type="sibTrans" cxnId="{384B3739-768D-4C49-9FF1-A32084F9A2B4}">
      <dgm:prSet/>
      <dgm:spPr/>
      <dgm:t>
        <a:bodyPr/>
        <a:lstStyle/>
        <a:p>
          <a:endParaRPr lang="en-US"/>
        </a:p>
      </dgm:t>
    </dgm:pt>
    <dgm:pt modelId="{462FFFFB-E843-468D-9182-1ACE086D35F1}">
      <dgm:prSet/>
      <dgm:spPr/>
      <dgm:t>
        <a:bodyPr/>
        <a:lstStyle/>
        <a:p>
          <a:r>
            <a:rPr lang="en-US"/>
            <a:t>Stateful Firewall</a:t>
          </a:r>
        </a:p>
      </dgm:t>
    </dgm:pt>
    <dgm:pt modelId="{BD9578E5-73C7-41D6-B971-D9CCCEC34C07}" type="parTrans" cxnId="{3A39A8F1-6351-4F0C-8E27-F8D08343E9A2}">
      <dgm:prSet/>
      <dgm:spPr/>
      <dgm:t>
        <a:bodyPr/>
        <a:lstStyle/>
        <a:p>
          <a:endParaRPr lang="en-US"/>
        </a:p>
      </dgm:t>
    </dgm:pt>
    <dgm:pt modelId="{71AC858E-B4E1-4E5F-9F41-C4749091D9AB}" type="sibTrans" cxnId="{3A39A8F1-6351-4F0C-8E27-F8D08343E9A2}">
      <dgm:prSet/>
      <dgm:spPr/>
      <dgm:t>
        <a:bodyPr/>
        <a:lstStyle/>
        <a:p>
          <a:endParaRPr lang="en-US"/>
        </a:p>
      </dgm:t>
    </dgm:pt>
    <dgm:pt modelId="{0F19EE03-F042-4A0B-8D32-52E169A63C6F}">
      <dgm:prSet/>
      <dgm:spPr/>
      <dgm:t>
        <a:bodyPr/>
        <a:lstStyle/>
        <a:p>
          <a:r>
            <a:rPr lang="en-US"/>
            <a:t>Multiple factor authentication</a:t>
          </a:r>
        </a:p>
      </dgm:t>
    </dgm:pt>
    <dgm:pt modelId="{1BF9F07C-8934-4D8F-9A71-8AB66468F0C9}" type="parTrans" cxnId="{A40423AD-5B3D-496C-A8EE-BD02C5036F50}">
      <dgm:prSet/>
      <dgm:spPr/>
      <dgm:t>
        <a:bodyPr/>
        <a:lstStyle/>
        <a:p>
          <a:endParaRPr lang="en-US"/>
        </a:p>
      </dgm:t>
    </dgm:pt>
    <dgm:pt modelId="{2812F1C7-564E-4B64-B29D-3AAEF5A9AFD8}" type="sibTrans" cxnId="{A40423AD-5B3D-496C-A8EE-BD02C5036F50}">
      <dgm:prSet/>
      <dgm:spPr/>
      <dgm:t>
        <a:bodyPr/>
        <a:lstStyle/>
        <a:p>
          <a:endParaRPr lang="en-US"/>
        </a:p>
      </dgm:t>
    </dgm:pt>
    <dgm:pt modelId="{71B6F909-8D82-44E5-93D6-4297CF29953A}">
      <dgm:prSet/>
      <dgm:spPr/>
      <dgm:t>
        <a:bodyPr/>
        <a:lstStyle/>
        <a:p>
          <a:r>
            <a:rPr lang="en-US"/>
            <a:t>Security Policy</a:t>
          </a:r>
        </a:p>
      </dgm:t>
    </dgm:pt>
    <dgm:pt modelId="{CD6C6BF3-8E7A-4F5C-A822-2EF8CC5C67E5}" type="parTrans" cxnId="{B3090682-A0B3-4C4B-A12C-390D112B8178}">
      <dgm:prSet/>
      <dgm:spPr/>
      <dgm:t>
        <a:bodyPr/>
        <a:lstStyle/>
        <a:p>
          <a:endParaRPr lang="en-US"/>
        </a:p>
      </dgm:t>
    </dgm:pt>
    <dgm:pt modelId="{1429591E-A8BD-438F-B4F7-50CF7B794753}" type="sibTrans" cxnId="{B3090682-A0B3-4C4B-A12C-390D112B8178}">
      <dgm:prSet/>
      <dgm:spPr/>
      <dgm:t>
        <a:bodyPr/>
        <a:lstStyle/>
        <a:p>
          <a:endParaRPr lang="en-US"/>
        </a:p>
      </dgm:t>
    </dgm:pt>
    <dgm:pt modelId="{8EC526F2-856D-442B-97DD-F25E9D507C53}">
      <dgm:prSet/>
      <dgm:spPr/>
      <dgm:t>
        <a:bodyPr/>
        <a:lstStyle/>
        <a:p>
          <a:r>
            <a:rPr lang="en-US"/>
            <a:t>Vulnerability assessment </a:t>
          </a:r>
        </a:p>
      </dgm:t>
    </dgm:pt>
    <dgm:pt modelId="{446BDDCB-41CD-456D-A074-15C4D8C096FB}" type="parTrans" cxnId="{783C2EEF-B76B-421A-AB71-27731578087A}">
      <dgm:prSet/>
      <dgm:spPr/>
      <dgm:t>
        <a:bodyPr/>
        <a:lstStyle/>
        <a:p>
          <a:endParaRPr lang="en-US"/>
        </a:p>
      </dgm:t>
    </dgm:pt>
    <dgm:pt modelId="{EBBA1E8B-70D8-4077-9E91-19B02F028683}" type="sibTrans" cxnId="{783C2EEF-B76B-421A-AB71-27731578087A}">
      <dgm:prSet/>
      <dgm:spPr/>
      <dgm:t>
        <a:bodyPr/>
        <a:lstStyle/>
        <a:p>
          <a:endParaRPr lang="en-US"/>
        </a:p>
      </dgm:t>
    </dgm:pt>
    <dgm:pt modelId="{D4FEE159-50A3-48D1-B5CE-675D0099E72B}" type="pres">
      <dgm:prSet presAssocID="{EA8FDA7A-548D-4F1D-BE5E-DB98F810EA6E}" presName="linear" presStyleCnt="0">
        <dgm:presLayoutVars>
          <dgm:animLvl val="lvl"/>
          <dgm:resizeHandles val="exact"/>
        </dgm:presLayoutVars>
      </dgm:prSet>
      <dgm:spPr/>
    </dgm:pt>
    <dgm:pt modelId="{E3CE1354-31E3-4A1B-AB33-FAF4262550E4}" type="pres">
      <dgm:prSet presAssocID="{DB70DC65-8103-4C0F-9289-E92A6D5B3A1B}" presName="parentText" presStyleLbl="node1" presStyleIdx="0" presStyleCnt="5">
        <dgm:presLayoutVars>
          <dgm:chMax val="0"/>
          <dgm:bulletEnabled val="1"/>
        </dgm:presLayoutVars>
      </dgm:prSet>
      <dgm:spPr/>
    </dgm:pt>
    <dgm:pt modelId="{8DC21283-8188-490B-BD3F-39487817EDED}" type="pres">
      <dgm:prSet presAssocID="{1E5E034D-BAD5-4C07-BCBA-CBF4969A12E3}" presName="spacer" presStyleCnt="0"/>
      <dgm:spPr/>
    </dgm:pt>
    <dgm:pt modelId="{3E4B7BDA-FC47-476B-8CB0-7FEBC6221D77}" type="pres">
      <dgm:prSet presAssocID="{462FFFFB-E843-468D-9182-1ACE086D35F1}" presName="parentText" presStyleLbl="node1" presStyleIdx="1" presStyleCnt="5">
        <dgm:presLayoutVars>
          <dgm:chMax val="0"/>
          <dgm:bulletEnabled val="1"/>
        </dgm:presLayoutVars>
      </dgm:prSet>
      <dgm:spPr/>
    </dgm:pt>
    <dgm:pt modelId="{96EB9C58-128D-426E-8B22-3EF50FDDDE81}" type="pres">
      <dgm:prSet presAssocID="{71AC858E-B4E1-4E5F-9F41-C4749091D9AB}" presName="spacer" presStyleCnt="0"/>
      <dgm:spPr/>
    </dgm:pt>
    <dgm:pt modelId="{3426A1D6-0E23-494D-A67D-C04CA0FCFAD8}" type="pres">
      <dgm:prSet presAssocID="{0F19EE03-F042-4A0B-8D32-52E169A63C6F}" presName="parentText" presStyleLbl="node1" presStyleIdx="2" presStyleCnt="5">
        <dgm:presLayoutVars>
          <dgm:chMax val="0"/>
          <dgm:bulletEnabled val="1"/>
        </dgm:presLayoutVars>
      </dgm:prSet>
      <dgm:spPr/>
    </dgm:pt>
    <dgm:pt modelId="{448033D5-EE00-4A78-AF76-2F819523F74E}" type="pres">
      <dgm:prSet presAssocID="{2812F1C7-564E-4B64-B29D-3AAEF5A9AFD8}" presName="spacer" presStyleCnt="0"/>
      <dgm:spPr/>
    </dgm:pt>
    <dgm:pt modelId="{D9532449-1716-4C6C-9A99-3E8C8A65F3A9}" type="pres">
      <dgm:prSet presAssocID="{71B6F909-8D82-44E5-93D6-4297CF29953A}" presName="parentText" presStyleLbl="node1" presStyleIdx="3" presStyleCnt="5">
        <dgm:presLayoutVars>
          <dgm:chMax val="0"/>
          <dgm:bulletEnabled val="1"/>
        </dgm:presLayoutVars>
      </dgm:prSet>
      <dgm:spPr/>
    </dgm:pt>
    <dgm:pt modelId="{EB0C59B1-D43B-4836-94F2-25CA2CAF0EB4}" type="pres">
      <dgm:prSet presAssocID="{1429591E-A8BD-438F-B4F7-50CF7B794753}" presName="spacer" presStyleCnt="0"/>
      <dgm:spPr/>
    </dgm:pt>
    <dgm:pt modelId="{0AB69551-D52F-42D4-B844-47773E41681E}" type="pres">
      <dgm:prSet presAssocID="{8EC526F2-856D-442B-97DD-F25E9D507C53}" presName="parentText" presStyleLbl="node1" presStyleIdx="4" presStyleCnt="5">
        <dgm:presLayoutVars>
          <dgm:chMax val="0"/>
          <dgm:bulletEnabled val="1"/>
        </dgm:presLayoutVars>
      </dgm:prSet>
      <dgm:spPr/>
    </dgm:pt>
  </dgm:ptLst>
  <dgm:cxnLst>
    <dgm:cxn modelId="{9E3A4022-D786-43EF-AFAA-2F59FABD48FF}" type="presOf" srcId="{71B6F909-8D82-44E5-93D6-4297CF29953A}" destId="{D9532449-1716-4C6C-9A99-3E8C8A65F3A9}" srcOrd="0" destOrd="0" presId="urn:microsoft.com/office/officeart/2005/8/layout/vList2"/>
    <dgm:cxn modelId="{A7A9A124-7AF0-4B27-AE0A-CCDD91719E35}" type="presOf" srcId="{EA8FDA7A-548D-4F1D-BE5E-DB98F810EA6E}" destId="{D4FEE159-50A3-48D1-B5CE-675D0099E72B}" srcOrd="0" destOrd="0" presId="urn:microsoft.com/office/officeart/2005/8/layout/vList2"/>
    <dgm:cxn modelId="{384B3739-768D-4C49-9FF1-A32084F9A2B4}" srcId="{EA8FDA7A-548D-4F1D-BE5E-DB98F810EA6E}" destId="{DB70DC65-8103-4C0F-9289-E92A6D5B3A1B}" srcOrd="0" destOrd="0" parTransId="{645E25CA-5919-4434-B08D-D872008DAAE2}" sibTransId="{1E5E034D-BAD5-4C07-BCBA-CBF4969A12E3}"/>
    <dgm:cxn modelId="{20027058-1EA6-412B-B8BA-348A8D73D6A1}" type="presOf" srcId="{8EC526F2-856D-442B-97DD-F25E9D507C53}" destId="{0AB69551-D52F-42D4-B844-47773E41681E}" srcOrd="0" destOrd="0" presId="urn:microsoft.com/office/officeart/2005/8/layout/vList2"/>
    <dgm:cxn modelId="{B3090682-A0B3-4C4B-A12C-390D112B8178}" srcId="{EA8FDA7A-548D-4F1D-BE5E-DB98F810EA6E}" destId="{71B6F909-8D82-44E5-93D6-4297CF29953A}" srcOrd="3" destOrd="0" parTransId="{CD6C6BF3-8E7A-4F5C-A822-2EF8CC5C67E5}" sibTransId="{1429591E-A8BD-438F-B4F7-50CF7B794753}"/>
    <dgm:cxn modelId="{FCF72CA2-F9E9-40B9-BAEE-79BD55C2E5F2}" type="presOf" srcId="{DB70DC65-8103-4C0F-9289-E92A6D5B3A1B}" destId="{E3CE1354-31E3-4A1B-AB33-FAF4262550E4}" srcOrd="0" destOrd="0" presId="urn:microsoft.com/office/officeart/2005/8/layout/vList2"/>
    <dgm:cxn modelId="{A40423AD-5B3D-496C-A8EE-BD02C5036F50}" srcId="{EA8FDA7A-548D-4F1D-BE5E-DB98F810EA6E}" destId="{0F19EE03-F042-4A0B-8D32-52E169A63C6F}" srcOrd="2" destOrd="0" parTransId="{1BF9F07C-8934-4D8F-9A71-8AB66468F0C9}" sibTransId="{2812F1C7-564E-4B64-B29D-3AAEF5A9AFD8}"/>
    <dgm:cxn modelId="{1BD42EBF-00F6-46A3-B81D-8CB2CAD3BA8D}" type="presOf" srcId="{0F19EE03-F042-4A0B-8D32-52E169A63C6F}" destId="{3426A1D6-0E23-494D-A67D-C04CA0FCFAD8}" srcOrd="0" destOrd="0" presId="urn:microsoft.com/office/officeart/2005/8/layout/vList2"/>
    <dgm:cxn modelId="{E85909DD-580F-436F-B574-B18135E96A23}" type="presOf" srcId="{462FFFFB-E843-468D-9182-1ACE086D35F1}" destId="{3E4B7BDA-FC47-476B-8CB0-7FEBC6221D77}" srcOrd="0" destOrd="0" presId="urn:microsoft.com/office/officeart/2005/8/layout/vList2"/>
    <dgm:cxn modelId="{783C2EEF-B76B-421A-AB71-27731578087A}" srcId="{EA8FDA7A-548D-4F1D-BE5E-DB98F810EA6E}" destId="{8EC526F2-856D-442B-97DD-F25E9D507C53}" srcOrd="4" destOrd="0" parTransId="{446BDDCB-41CD-456D-A074-15C4D8C096FB}" sibTransId="{EBBA1E8B-70D8-4077-9E91-19B02F028683}"/>
    <dgm:cxn modelId="{3A39A8F1-6351-4F0C-8E27-F8D08343E9A2}" srcId="{EA8FDA7A-548D-4F1D-BE5E-DB98F810EA6E}" destId="{462FFFFB-E843-468D-9182-1ACE086D35F1}" srcOrd="1" destOrd="0" parTransId="{BD9578E5-73C7-41D6-B971-D9CCCEC34C07}" sibTransId="{71AC858E-B4E1-4E5F-9F41-C4749091D9AB}"/>
    <dgm:cxn modelId="{F1C4E194-1258-4DA6-81A6-C9DEE58A4EAE}" type="presParOf" srcId="{D4FEE159-50A3-48D1-B5CE-675D0099E72B}" destId="{E3CE1354-31E3-4A1B-AB33-FAF4262550E4}" srcOrd="0" destOrd="0" presId="urn:microsoft.com/office/officeart/2005/8/layout/vList2"/>
    <dgm:cxn modelId="{D4949381-AA46-4AB3-A847-B3C4029E4934}" type="presParOf" srcId="{D4FEE159-50A3-48D1-B5CE-675D0099E72B}" destId="{8DC21283-8188-490B-BD3F-39487817EDED}" srcOrd="1" destOrd="0" presId="urn:microsoft.com/office/officeart/2005/8/layout/vList2"/>
    <dgm:cxn modelId="{2FABD721-2A70-4C90-B0DF-96E40240A952}" type="presParOf" srcId="{D4FEE159-50A3-48D1-B5CE-675D0099E72B}" destId="{3E4B7BDA-FC47-476B-8CB0-7FEBC6221D77}" srcOrd="2" destOrd="0" presId="urn:microsoft.com/office/officeart/2005/8/layout/vList2"/>
    <dgm:cxn modelId="{B6FF9CB2-152B-4328-B8D6-239177A3BCE8}" type="presParOf" srcId="{D4FEE159-50A3-48D1-B5CE-675D0099E72B}" destId="{96EB9C58-128D-426E-8B22-3EF50FDDDE81}" srcOrd="3" destOrd="0" presId="urn:microsoft.com/office/officeart/2005/8/layout/vList2"/>
    <dgm:cxn modelId="{33AB881D-A88B-408A-A976-0BC3C8FF64F2}" type="presParOf" srcId="{D4FEE159-50A3-48D1-B5CE-675D0099E72B}" destId="{3426A1D6-0E23-494D-A67D-C04CA0FCFAD8}" srcOrd="4" destOrd="0" presId="urn:microsoft.com/office/officeart/2005/8/layout/vList2"/>
    <dgm:cxn modelId="{880F146C-D3DB-4E9D-813B-FFA5E9ECDBD3}" type="presParOf" srcId="{D4FEE159-50A3-48D1-B5CE-675D0099E72B}" destId="{448033D5-EE00-4A78-AF76-2F819523F74E}" srcOrd="5" destOrd="0" presId="urn:microsoft.com/office/officeart/2005/8/layout/vList2"/>
    <dgm:cxn modelId="{CE0D5477-219E-4A2C-A73C-21E31BE48116}" type="presParOf" srcId="{D4FEE159-50A3-48D1-B5CE-675D0099E72B}" destId="{D9532449-1716-4C6C-9A99-3E8C8A65F3A9}" srcOrd="6" destOrd="0" presId="urn:microsoft.com/office/officeart/2005/8/layout/vList2"/>
    <dgm:cxn modelId="{A7EA5AFF-4F63-49A8-B3A0-9CDF60A5B4A9}" type="presParOf" srcId="{D4FEE159-50A3-48D1-B5CE-675D0099E72B}" destId="{EB0C59B1-D43B-4836-94F2-25CA2CAF0EB4}" srcOrd="7" destOrd="0" presId="urn:microsoft.com/office/officeart/2005/8/layout/vList2"/>
    <dgm:cxn modelId="{060EEADA-1DE7-4492-A667-199DF8FBE528}" type="presParOf" srcId="{D4FEE159-50A3-48D1-B5CE-675D0099E72B}" destId="{0AB69551-D52F-42D4-B844-47773E41681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2B8C67-80E2-4FCA-887D-8AFEE74A0C7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28C9EDD-17C7-4452-AB92-07FB2E7F07A3}">
      <dgm:prSet/>
      <dgm:spPr/>
      <dgm:t>
        <a:bodyPr/>
        <a:lstStyle/>
        <a:p>
          <a:r>
            <a:rPr lang="en-US"/>
            <a:t>What effect does the sudo iptables --policy INPUT DROP command have on the access to computing resources?</a:t>
          </a:r>
        </a:p>
      </dgm:t>
    </dgm:pt>
    <dgm:pt modelId="{D97FAD55-F0B1-4214-AB3F-CFBDFDDF1408}" type="parTrans" cxnId="{4DE2D3ED-00CC-4B85-A187-FEE5B6EC1F61}">
      <dgm:prSet/>
      <dgm:spPr/>
      <dgm:t>
        <a:bodyPr/>
        <a:lstStyle/>
        <a:p>
          <a:endParaRPr lang="en-US"/>
        </a:p>
      </dgm:t>
    </dgm:pt>
    <dgm:pt modelId="{C17DC72E-E4FA-4597-8102-CC5881E57BD7}" type="sibTrans" cxnId="{4DE2D3ED-00CC-4B85-A187-FEE5B6EC1F61}">
      <dgm:prSet/>
      <dgm:spPr/>
      <dgm:t>
        <a:bodyPr/>
        <a:lstStyle/>
        <a:p>
          <a:endParaRPr lang="en-US"/>
        </a:p>
      </dgm:t>
    </dgm:pt>
    <dgm:pt modelId="{9A077CAE-71CE-46AD-8E2A-A81BE938317F}">
      <dgm:prSet/>
      <dgm:spPr/>
      <dgm:t>
        <a:bodyPr/>
        <a:lstStyle/>
        <a:p>
          <a:r>
            <a:rPr lang="en-US" dirty="0"/>
            <a:t>Answer: It inputs a rule in the policy section on all incoming traffic</a:t>
          </a:r>
        </a:p>
      </dgm:t>
    </dgm:pt>
    <dgm:pt modelId="{68D747E9-90CC-4AC4-AB54-CA434A23AB56}" type="parTrans" cxnId="{75A08543-C5A3-4EC1-B6A5-C6925E396ADF}">
      <dgm:prSet/>
      <dgm:spPr/>
      <dgm:t>
        <a:bodyPr/>
        <a:lstStyle/>
        <a:p>
          <a:endParaRPr lang="en-US"/>
        </a:p>
      </dgm:t>
    </dgm:pt>
    <dgm:pt modelId="{130D5F53-04C7-4205-A262-3E787094B266}" type="sibTrans" cxnId="{75A08543-C5A3-4EC1-B6A5-C6925E396ADF}">
      <dgm:prSet/>
      <dgm:spPr/>
      <dgm:t>
        <a:bodyPr/>
        <a:lstStyle/>
        <a:p>
          <a:endParaRPr lang="en-US"/>
        </a:p>
      </dgm:t>
    </dgm:pt>
    <dgm:pt modelId="{68887934-D29A-43B2-A177-7B2C58824614}">
      <dgm:prSet/>
      <dgm:spPr/>
      <dgm:t>
        <a:bodyPr/>
        <a:lstStyle/>
        <a:p>
          <a:r>
            <a:rPr lang="en-US"/>
            <a:t>References: module 3 walkthrough video</a:t>
          </a:r>
          <a:br>
            <a:rPr lang="en-US"/>
          </a:br>
          <a:endParaRPr lang="en-US"/>
        </a:p>
      </dgm:t>
    </dgm:pt>
    <dgm:pt modelId="{96656286-41AF-468B-8FB9-126907C9EA28}" type="parTrans" cxnId="{F617A047-3556-4178-A6F3-D08C97DB7D53}">
      <dgm:prSet/>
      <dgm:spPr/>
      <dgm:t>
        <a:bodyPr/>
        <a:lstStyle/>
        <a:p>
          <a:endParaRPr lang="en-US"/>
        </a:p>
      </dgm:t>
    </dgm:pt>
    <dgm:pt modelId="{813C1083-FE79-473C-BD5C-75439944C839}" type="sibTrans" cxnId="{F617A047-3556-4178-A6F3-D08C97DB7D53}">
      <dgm:prSet/>
      <dgm:spPr/>
      <dgm:t>
        <a:bodyPr/>
        <a:lstStyle/>
        <a:p>
          <a:endParaRPr lang="en-US"/>
        </a:p>
      </dgm:t>
    </dgm:pt>
    <dgm:pt modelId="{6746529D-54A8-4A65-B0E8-91F36915F03B}" type="pres">
      <dgm:prSet presAssocID="{BA2B8C67-80E2-4FCA-887D-8AFEE74A0C7B}" presName="hierChild1" presStyleCnt="0">
        <dgm:presLayoutVars>
          <dgm:chPref val="1"/>
          <dgm:dir/>
          <dgm:animOne val="branch"/>
          <dgm:animLvl val="lvl"/>
          <dgm:resizeHandles/>
        </dgm:presLayoutVars>
      </dgm:prSet>
      <dgm:spPr/>
    </dgm:pt>
    <dgm:pt modelId="{F7AE8CF5-17A4-4E4A-B772-38535A77EEBD}" type="pres">
      <dgm:prSet presAssocID="{628C9EDD-17C7-4452-AB92-07FB2E7F07A3}" presName="hierRoot1" presStyleCnt="0"/>
      <dgm:spPr/>
    </dgm:pt>
    <dgm:pt modelId="{33CD45FB-9A08-4670-B187-462E5CFD0148}" type="pres">
      <dgm:prSet presAssocID="{628C9EDD-17C7-4452-AB92-07FB2E7F07A3}" presName="composite" presStyleCnt="0"/>
      <dgm:spPr/>
    </dgm:pt>
    <dgm:pt modelId="{23360316-4DE2-492A-8E3B-FC1BC058A234}" type="pres">
      <dgm:prSet presAssocID="{628C9EDD-17C7-4452-AB92-07FB2E7F07A3}" presName="background" presStyleLbl="node0" presStyleIdx="0" presStyleCnt="3"/>
      <dgm:spPr/>
    </dgm:pt>
    <dgm:pt modelId="{AD700961-C672-40AF-BE15-787A5D472BDB}" type="pres">
      <dgm:prSet presAssocID="{628C9EDD-17C7-4452-AB92-07FB2E7F07A3}" presName="text" presStyleLbl="fgAcc0" presStyleIdx="0" presStyleCnt="3">
        <dgm:presLayoutVars>
          <dgm:chPref val="3"/>
        </dgm:presLayoutVars>
      </dgm:prSet>
      <dgm:spPr/>
    </dgm:pt>
    <dgm:pt modelId="{05C06A2D-8750-4390-8ABB-8365050D8763}" type="pres">
      <dgm:prSet presAssocID="{628C9EDD-17C7-4452-AB92-07FB2E7F07A3}" presName="hierChild2" presStyleCnt="0"/>
      <dgm:spPr/>
    </dgm:pt>
    <dgm:pt modelId="{31B15DA9-59C4-4BFC-A13A-0E9AF98C05A9}" type="pres">
      <dgm:prSet presAssocID="{9A077CAE-71CE-46AD-8E2A-A81BE938317F}" presName="hierRoot1" presStyleCnt="0"/>
      <dgm:spPr/>
    </dgm:pt>
    <dgm:pt modelId="{A0A4F6AB-0C1E-43A2-8C66-524A49A6BEF2}" type="pres">
      <dgm:prSet presAssocID="{9A077CAE-71CE-46AD-8E2A-A81BE938317F}" presName="composite" presStyleCnt="0"/>
      <dgm:spPr/>
    </dgm:pt>
    <dgm:pt modelId="{DDF467A8-3CEE-49B1-9431-03DA0439D205}" type="pres">
      <dgm:prSet presAssocID="{9A077CAE-71CE-46AD-8E2A-A81BE938317F}" presName="background" presStyleLbl="node0" presStyleIdx="1" presStyleCnt="3"/>
      <dgm:spPr/>
    </dgm:pt>
    <dgm:pt modelId="{D344CE71-DF11-4624-9489-DC21457720BD}" type="pres">
      <dgm:prSet presAssocID="{9A077CAE-71CE-46AD-8E2A-A81BE938317F}" presName="text" presStyleLbl="fgAcc0" presStyleIdx="1" presStyleCnt="3">
        <dgm:presLayoutVars>
          <dgm:chPref val="3"/>
        </dgm:presLayoutVars>
      </dgm:prSet>
      <dgm:spPr/>
    </dgm:pt>
    <dgm:pt modelId="{C61FEE1A-2F6C-4E00-957A-E860823C82B8}" type="pres">
      <dgm:prSet presAssocID="{9A077CAE-71CE-46AD-8E2A-A81BE938317F}" presName="hierChild2" presStyleCnt="0"/>
      <dgm:spPr/>
    </dgm:pt>
    <dgm:pt modelId="{E5226DBF-E969-4BAC-AFF2-8D18BDD8EEAB}" type="pres">
      <dgm:prSet presAssocID="{68887934-D29A-43B2-A177-7B2C58824614}" presName="hierRoot1" presStyleCnt="0"/>
      <dgm:spPr/>
    </dgm:pt>
    <dgm:pt modelId="{E9E0E315-ECE1-4FA0-B6B7-2765F37EF51A}" type="pres">
      <dgm:prSet presAssocID="{68887934-D29A-43B2-A177-7B2C58824614}" presName="composite" presStyleCnt="0"/>
      <dgm:spPr/>
    </dgm:pt>
    <dgm:pt modelId="{EE7FD419-ED7F-428F-B859-7AE7364A6FBD}" type="pres">
      <dgm:prSet presAssocID="{68887934-D29A-43B2-A177-7B2C58824614}" presName="background" presStyleLbl="node0" presStyleIdx="2" presStyleCnt="3"/>
      <dgm:spPr/>
    </dgm:pt>
    <dgm:pt modelId="{B4280598-F1A9-4D93-A396-96D4C95BDF92}" type="pres">
      <dgm:prSet presAssocID="{68887934-D29A-43B2-A177-7B2C58824614}" presName="text" presStyleLbl="fgAcc0" presStyleIdx="2" presStyleCnt="3">
        <dgm:presLayoutVars>
          <dgm:chPref val="3"/>
        </dgm:presLayoutVars>
      </dgm:prSet>
      <dgm:spPr/>
    </dgm:pt>
    <dgm:pt modelId="{E619B0E9-C603-4A2B-88CB-037D2AF077A8}" type="pres">
      <dgm:prSet presAssocID="{68887934-D29A-43B2-A177-7B2C58824614}" presName="hierChild2" presStyleCnt="0"/>
      <dgm:spPr/>
    </dgm:pt>
  </dgm:ptLst>
  <dgm:cxnLst>
    <dgm:cxn modelId="{75A08543-C5A3-4EC1-B6A5-C6925E396ADF}" srcId="{BA2B8C67-80E2-4FCA-887D-8AFEE74A0C7B}" destId="{9A077CAE-71CE-46AD-8E2A-A81BE938317F}" srcOrd="1" destOrd="0" parTransId="{68D747E9-90CC-4AC4-AB54-CA434A23AB56}" sibTransId="{130D5F53-04C7-4205-A262-3E787094B266}"/>
    <dgm:cxn modelId="{F617A047-3556-4178-A6F3-D08C97DB7D53}" srcId="{BA2B8C67-80E2-4FCA-887D-8AFEE74A0C7B}" destId="{68887934-D29A-43B2-A177-7B2C58824614}" srcOrd="2" destOrd="0" parTransId="{96656286-41AF-468B-8FB9-126907C9EA28}" sibTransId="{813C1083-FE79-473C-BD5C-75439944C839}"/>
    <dgm:cxn modelId="{ED9C5679-BA48-4634-AE57-CA29B7581F2D}" type="presOf" srcId="{9A077CAE-71CE-46AD-8E2A-A81BE938317F}" destId="{D344CE71-DF11-4624-9489-DC21457720BD}" srcOrd="0" destOrd="0" presId="urn:microsoft.com/office/officeart/2005/8/layout/hierarchy1"/>
    <dgm:cxn modelId="{4B71057D-B625-4D12-B8EF-0E4DE439D250}" type="presOf" srcId="{68887934-D29A-43B2-A177-7B2C58824614}" destId="{B4280598-F1A9-4D93-A396-96D4C95BDF92}" srcOrd="0" destOrd="0" presId="urn:microsoft.com/office/officeart/2005/8/layout/hierarchy1"/>
    <dgm:cxn modelId="{C36F8988-36DB-4E9F-B909-B409170C7F21}" type="presOf" srcId="{628C9EDD-17C7-4452-AB92-07FB2E7F07A3}" destId="{AD700961-C672-40AF-BE15-787A5D472BDB}" srcOrd="0" destOrd="0" presId="urn:microsoft.com/office/officeart/2005/8/layout/hierarchy1"/>
    <dgm:cxn modelId="{BB65A491-EB1F-4D17-86BA-8087E5EBF6D6}" type="presOf" srcId="{BA2B8C67-80E2-4FCA-887D-8AFEE74A0C7B}" destId="{6746529D-54A8-4A65-B0E8-91F36915F03B}" srcOrd="0" destOrd="0" presId="urn:microsoft.com/office/officeart/2005/8/layout/hierarchy1"/>
    <dgm:cxn modelId="{4DE2D3ED-00CC-4B85-A187-FEE5B6EC1F61}" srcId="{BA2B8C67-80E2-4FCA-887D-8AFEE74A0C7B}" destId="{628C9EDD-17C7-4452-AB92-07FB2E7F07A3}" srcOrd="0" destOrd="0" parTransId="{D97FAD55-F0B1-4214-AB3F-CFBDFDDF1408}" sibTransId="{C17DC72E-E4FA-4597-8102-CC5881E57BD7}"/>
    <dgm:cxn modelId="{AE3ACD99-2578-43DC-83FC-E430005B480B}" type="presParOf" srcId="{6746529D-54A8-4A65-B0E8-91F36915F03B}" destId="{F7AE8CF5-17A4-4E4A-B772-38535A77EEBD}" srcOrd="0" destOrd="0" presId="urn:microsoft.com/office/officeart/2005/8/layout/hierarchy1"/>
    <dgm:cxn modelId="{149C9C8E-1BA3-40A3-BE9C-E75948D68BC1}" type="presParOf" srcId="{F7AE8CF5-17A4-4E4A-B772-38535A77EEBD}" destId="{33CD45FB-9A08-4670-B187-462E5CFD0148}" srcOrd="0" destOrd="0" presId="urn:microsoft.com/office/officeart/2005/8/layout/hierarchy1"/>
    <dgm:cxn modelId="{A69F0D80-66BA-41DE-9D7A-FE8F87FE71F7}" type="presParOf" srcId="{33CD45FB-9A08-4670-B187-462E5CFD0148}" destId="{23360316-4DE2-492A-8E3B-FC1BC058A234}" srcOrd="0" destOrd="0" presId="urn:microsoft.com/office/officeart/2005/8/layout/hierarchy1"/>
    <dgm:cxn modelId="{C77337E8-E31C-4FEA-BC64-A1EF6E50E254}" type="presParOf" srcId="{33CD45FB-9A08-4670-B187-462E5CFD0148}" destId="{AD700961-C672-40AF-BE15-787A5D472BDB}" srcOrd="1" destOrd="0" presId="urn:microsoft.com/office/officeart/2005/8/layout/hierarchy1"/>
    <dgm:cxn modelId="{5E2C56D6-223B-43B1-AD7A-7E1AA65F4589}" type="presParOf" srcId="{F7AE8CF5-17A4-4E4A-B772-38535A77EEBD}" destId="{05C06A2D-8750-4390-8ABB-8365050D8763}" srcOrd="1" destOrd="0" presId="urn:microsoft.com/office/officeart/2005/8/layout/hierarchy1"/>
    <dgm:cxn modelId="{13AD611F-1A5D-4902-8A9B-72D837BB8A42}" type="presParOf" srcId="{6746529D-54A8-4A65-B0E8-91F36915F03B}" destId="{31B15DA9-59C4-4BFC-A13A-0E9AF98C05A9}" srcOrd="1" destOrd="0" presId="urn:microsoft.com/office/officeart/2005/8/layout/hierarchy1"/>
    <dgm:cxn modelId="{A9269CE8-5E13-421E-B43C-7A049CD9B923}" type="presParOf" srcId="{31B15DA9-59C4-4BFC-A13A-0E9AF98C05A9}" destId="{A0A4F6AB-0C1E-43A2-8C66-524A49A6BEF2}" srcOrd="0" destOrd="0" presId="urn:microsoft.com/office/officeart/2005/8/layout/hierarchy1"/>
    <dgm:cxn modelId="{818420D9-7104-4E4D-9DC8-B7FB02A39495}" type="presParOf" srcId="{A0A4F6AB-0C1E-43A2-8C66-524A49A6BEF2}" destId="{DDF467A8-3CEE-49B1-9431-03DA0439D205}" srcOrd="0" destOrd="0" presId="urn:microsoft.com/office/officeart/2005/8/layout/hierarchy1"/>
    <dgm:cxn modelId="{F6593D19-4058-46E7-B616-2837E834807A}" type="presParOf" srcId="{A0A4F6AB-0C1E-43A2-8C66-524A49A6BEF2}" destId="{D344CE71-DF11-4624-9489-DC21457720BD}" srcOrd="1" destOrd="0" presId="urn:microsoft.com/office/officeart/2005/8/layout/hierarchy1"/>
    <dgm:cxn modelId="{CAD745E5-DA4F-4231-81D1-5478D8A92924}" type="presParOf" srcId="{31B15DA9-59C4-4BFC-A13A-0E9AF98C05A9}" destId="{C61FEE1A-2F6C-4E00-957A-E860823C82B8}" srcOrd="1" destOrd="0" presId="urn:microsoft.com/office/officeart/2005/8/layout/hierarchy1"/>
    <dgm:cxn modelId="{2B17F370-C304-4DD3-A1A2-44ACB5C6DB24}" type="presParOf" srcId="{6746529D-54A8-4A65-B0E8-91F36915F03B}" destId="{E5226DBF-E969-4BAC-AFF2-8D18BDD8EEAB}" srcOrd="2" destOrd="0" presId="urn:microsoft.com/office/officeart/2005/8/layout/hierarchy1"/>
    <dgm:cxn modelId="{42013C22-8781-4307-A65C-EF04449C58D9}" type="presParOf" srcId="{E5226DBF-E969-4BAC-AFF2-8D18BDD8EEAB}" destId="{E9E0E315-ECE1-4FA0-B6B7-2765F37EF51A}" srcOrd="0" destOrd="0" presId="urn:microsoft.com/office/officeart/2005/8/layout/hierarchy1"/>
    <dgm:cxn modelId="{8E3218A0-4E40-427B-ACF8-04457B9D0AA3}" type="presParOf" srcId="{E9E0E315-ECE1-4FA0-B6B7-2765F37EF51A}" destId="{EE7FD419-ED7F-428F-B859-7AE7364A6FBD}" srcOrd="0" destOrd="0" presId="urn:microsoft.com/office/officeart/2005/8/layout/hierarchy1"/>
    <dgm:cxn modelId="{2BDBCBB5-DC2E-47AE-8E2A-EE39F44D3EAA}" type="presParOf" srcId="{E9E0E315-ECE1-4FA0-B6B7-2765F37EF51A}" destId="{B4280598-F1A9-4D93-A396-96D4C95BDF92}" srcOrd="1" destOrd="0" presId="urn:microsoft.com/office/officeart/2005/8/layout/hierarchy1"/>
    <dgm:cxn modelId="{4E4F1ACC-7FBA-4E71-AE4E-3108536E7213}" type="presParOf" srcId="{E5226DBF-E969-4BAC-AFF2-8D18BDD8EEAB}" destId="{E619B0E9-C603-4A2B-88CB-037D2AF077A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F7D9AA-AA87-40C6-8735-48085D7C4930}"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92CC433-F037-4201-B1FB-470CD3F2D234}">
      <dgm:prSet/>
      <dgm:spPr/>
      <dgm:t>
        <a:bodyPr/>
        <a:lstStyle/>
        <a:p>
          <a:r>
            <a:rPr lang="en-US"/>
            <a:t>Describe Different Types of Malware.</a:t>
          </a:r>
        </a:p>
      </dgm:t>
    </dgm:pt>
    <dgm:pt modelId="{26FC4B0F-AA65-4C8C-BE41-214372C160D8}" type="parTrans" cxnId="{D4D6D65E-2F50-4E0B-8AD6-40AE20A58F59}">
      <dgm:prSet/>
      <dgm:spPr/>
      <dgm:t>
        <a:bodyPr/>
        <a:lstStyle/>
        <a:p>
          <a:endParaRPr lang="en-US"/>
        </a:p>
      </dgm:t>
    </dgm:pt>
    <dgm:pt modelId="{1478683E-3EB6-41E4-AD59-7EF523A8561F}" type="sibTrans" cxnId="{D4D6D65E-2F50-4E0B-8AD6-40AE20A58F59}">
      <dgm:prSet/>
      <dgm:spPr/>
      <dgm:t>
        <a:bodyPr/>
        <a:lstStyle/>
        <a:p>
          <a:endParaRPr lang="en-US"/>
        </a:p>
      </dgm:t>
    </dgm:pt>
    <dgm:pt modelId="{18B89FB3-23F8-473F-8324-AED835289380}">
      <dgm:prSet/>
      <dgm:spPr/>
      <dgm:t>
        <a:bodyPr/>
        <a:lstStyle/>
        <a:p>
          <a:r>
            <a:rPr lang="en-US"/>
            <a:t>Identify Social engineering attacks.</a:t>
          </a:r>
        </a:p>
      </dgm:t>
    </dgm:pt>
    <dgm:pt modelId="{22A62DEA-1F1E-48D7-8042-4FD9B9D7CF22}" type="parTrans" cxnId="{E25C7D2B-7FFE-4515-B9F8-F155E93EA663}">
      <dgm:prSet/>
      <dgm:spPr/>
      <dgm:t>
        <a:bodyPr/>
        <a:lstStyle/>
        <a:p>
          <a:endParaRPr lang="en-US"/>
        </a:p>
      </dgm:t>
    </dgm:pt>
    <dgm:pt modelId="{F2CDE0AA-432D-45EE-9794-CBD6C423F8EA}" type="sibTrans" cxnId="{E25C7D2B-7FFE-4515-B9F8-F155E93EA663}">
      <dgm:prSet/>
      <dgm:spPr/>
      <dgm:t>
        <a:bodyPr/>
        <a:lstStyle/>
        <a:p>
          <a:endParaRPr lang="en-US"/>
        </a:p>
      </dgm:t>
    </dgm:pt>
    <dgm:pt modelId="{F085E046-826F-44F4-9AE4-DCA4C76DA451}">
      <dgm:prSet/>
      <dgm:spPr/>
      <dgm:t>
        <a:bodyPr/>
        <a:lstStyle/>
        <a:p>
          <a:r>
            <a:rPr lang="en-US"/>
            <a:t>Differentiate Cryptographic algorithms and their applications.</a:t>
          </a:r>
        </a:p>
      </dgm:t>
    </dgm:pt>
    <dgm:pt modelId="{D804C55F-F0FF-4C36-BB55-D9B363C3EBDE}" type="parTrans" cxnId="{0054792F-F197-4578-9330-3E497B22713B}">
      <dgm:prSet/>
      <dgm:spPr/>
      <dgm:t>
        <a:bodyPr/>
        <a:lstStyle/>
        <a:p>
          <a:endParaRPr lang="en-US"/>
        </a:p>
      </dgm:t>
    </dgm:pt>
    <dgm:pt modelId="{7805DD51-A19B-4A90-9863-1140A2467CB1}" type="sibTrans" cxnId="{0054792F-F197-4578-9330-3E497B22713B}">
      <dgm:prSet/>
      <dgm:spPr/>
      <dgm:t>
        <a:bodyPr/>
        <a:lstStyle/>
        <a:p>
          <a:endParaRPr lang="en-US"/>
        </a:p>
      </dgm:t>
    </dgm:pt>
    <dgm:pt modelId="{36B45F32-44D0-454A-833B-6ED28B3CEA51}">
      <dgm:prSet/>
      <dgm:spPr/>
      <dgm:t>
        <a:bodyPr/>
        <a:lstStyle/>
        <a:p>
          <a:r>
            <a:rPr lang="en-US"/>
            <a:t>Survey Network Security devices and protocols.</a:t>
          </a:r>
        </a:p>
      </dgm:t>
    </dgm:pt>
    <dgm:pt modelId="{974A594E-8828-4C5B-B4B6-BE7223105BDB}" type="parTrans" cxnId="{58A62219-B21F-476C-B295-AB14A110A064}">
      <dgm:prSet/>
      <dgm:spPr/>
      <dgm:t>
        <a:bodyPr/>
        <a:lstStyle/>
        <a:p>
          <a:endParaRPr lang="en-US"/>
        </a:p>
      </dgm:t>
    </dgm:pt>
    <dgm:pt modelId="{CE99DEDB-D203-4A36-A471-1CFA8D27AD25}" type="sibTrans" cxnId="{58A62219-B21F-476C-B295-AB14A110A064}">
      <dgm:prSet/>
      <dgm:spPr/>
      <dgm:t>
        <a:bodyPr/>
        <a:lstStyle/>
        <a:p>
          <a:endParaRPr lang="en-US"/>
        </a:p>
      </dgm:t>
    </dgm:pt>
    <dgm:pt modelId="{EE2C0474-7EA7-4366-961F-53142598FE84}">
      <dgm:prSet/>
      <dgm:spPr/>
      <dgm:t>
        <a:bodyPr/>
        <a:lstStyle/>
        <a:p>
          <a:r>
            <a:rPr lang="en-US"/>
            <a:t>Explain wireless network security solutions. </a:t>
          </a:r>
        </a:p>
      </dgm:t>
    </dgm:pt>
    <dgm:pt modelId="{DB2C556B-DABD-4CED-82E9-F1E73D2DDD4F}" type="parTrans" cxnId="{42CEEA38-B52B-4CC2-9CB4-014FCB6719AA}">
      <dgm:prSet/>
      <dgm:spPr/>
      <dgm:t>
        <a:bodyPr/>
        <a:lstStyle/>
        <a:p>
          <a:endParaRPr lang="en-US"/>
        </a:p>
      </dgm:t>
    </dgm:pt>
    <dgm:pt modelId="{4A7D4E8A-ED63-4906-94C4-33AF6B1AA7BA}" type="sibTrans" cxnId="{42CEEA38-B52B-4CC2-9CB4-014FCB6719AA}">
      <dgm:prSet/>
      <dgm:spPr/>
      <dgm:t>
        <a:bodyPr/>
        <a:lstStyle/>
        <a:p>
          <a:endParaRPr lang="en-US"/>
        </a:p>
      </dgm:t>
    </dgm:pt>
    <dgm:pt modelId="{4A205A09-69A3-4F82-82F9-0A635887D80E}">
      <dgm:prSet/>
      <dgm:spPr/>
      <dgm:t>
        <a:bodyPr/>
        <a:lstStyle/>
        <a:p>
          <a:r>
            <a:rPr lang="en-US"/>
            <a:t>Interpret application security, device security, and physical security.</a:t>
          </a:r>
        </a:p>
      </dgm:t>
    </dgm:pt>
    <dgm:pt modelId="{28B60904-6108-47DE-84C5-A55BC4E8EA73}" type="parTrans" cxnId="{D708BB33-0287-41FF-815B-B29FF4F4D898}">
      <dgm:prSet/>
      <dgm:spPr/>
      <dgm:t>
        <a:bodyPr/>
        <a:lstStyle/>
        <a:p>
          <a:endParaRPr lang="en-US"/>
        </a:p>
      </dgm:t>
    </dgm:pt>
    <dgm:pt modelId="{86920BD6-5CCC-47D8-9DC6-E7250622D1C5}" type="sibTrans" cxnId="{D708BB33-0287-41FF-815B-B29FF4F4D898}">
      <dgm:prSet/>
      <dgm:spPr/>
      <dgm:t>
        <a:bodyPr/>
        <a:lstStyle/>
        <a:p>
          <a:endParaRPr lang="en-US"/>
        </a:p>
      </dgm:t>
    </dgm:pt>
    <dgm:pt modelId="{B830BA14-ADFD-4101-B72C-24A19D3FADAC}">
      <dgm:prSet/>
      <dgm:spPr/>
      <dgm:t>
        <a:bodyPr/>
        <a:lstStyle/>
        <a:p>
          <a:r>
            <a:rPr lang="en-US"/>
            <a:t>Exam authentication and access control techniques.</a:t>
          </a:r>
        </a:p>
      </dgm:t>
    </dgm:pt>
    <dgm:pt modelId="{82FC7126-3228-4AE2-A43D-09C465F1DDB1}" type="parTrans" cxnId="{1D7F0EA1-F365-4B06-9BB6-F2FC57B4CF63}">
      <dgm:prSet/>
      <dgm:spPr/>
      <dgm:t>
        <a:bodyPr/>
        <a:lstStyle/>
        <a:p>
          <a:endParaRPr lang="en-US"/>
        </a:p>
      </dgm:t>
    </dgm:pt>
    <dgm:pt modelId="{9F3B8BB1-5788-4401-B507-554426F7A71C}" type="sibTrans" cxnId="{1D7F0EA1-F365-4B06-9BB6-F2FC57B4CF63}">
      <dgm:prSet/>
      <dgm:spPr/>
      <dgm:t>
        <a:bodyPr/>
        <a:lstStyle/>
        <a:p>
          <a:endParaRPr lang="en-US"/>
        </a:p>
      </dgm:t>
    </dgm:pt>
    <dgm:pt modelId="{5EE16F38-19DE-492D-9230-DCB58F5CA192}">
      <dgm:prSet/>
      <dgm:spPr/>
      <dgm:t>
        <a:bodyPr/>
        <a:lstStyle/>
        <a:p>
          <a:r>
            <a:rPr lang="en-US"/>
            <a:t>Assess business continuity and risk management strategies.</a:t>
          </a:r>
        </a:p>
      </dgm:t>
    </dgm:pt>
    <dgm:pt modelId="{3B252C77-CFEA-4AAC-BE86-3E8B72D02A42}" type="parTrans" cxnId="{2E4DFE10-D0DD-4ADC-911B-C94C8C634A95}">
      <dgm:prSet/>
      <dgm:spPr/>
      <dgm:t>
        <a:bodyPr/>
        <a:lstStyle/>
        <a:p>
          <a:endParaRPr lang="en-US"/>
        </a:p>
      </dgm:t>
    </dgm:pt>
    <dgm:pt modelId="{114E2113-92F9-453E-8058-0CDF51E1ADE5}" type="sibTrans" cxnId="{2E4DFE10-D0DD-4ADC-911B-C94C8C634A95}">
      <dgm:prSet/>
      <dgm:spPr/>
      <dgm:t>
        <a:bodyPr/>
        <a:lstStyle/>
        <a:p>
          <a:endParaRPr lang="en-US"/>
        </a:p>
      </dgm:t>
    </dgm:pt>
    <dgm:pt modelId="{C7B22918-E33E-42C7-941E-52A9A6B09F6C}">
      <dgm:prSet/>
      <dgm:spPr/>
      <dgm:t>
        <a:bodyPr/>
        <a:lstStyle/>
        <a:p>
          <a:r>
            <a:rPr lang="en-US"/>
            <a:t>Produce a secure network.</a:t>
          </a:r>
        </a:p>
      </dgm:t>
    </dgm:pt>
    <dgm:pt modelId="{EB54F8C1-2FEE-435A-BFD1-C50BE82D2CFB}" type="parTrans" cxnId="{BFB8B611-E5AD-4229-B714-C2FA53B08CC9}">
      <dgm:prSet/>
      <dgm:spPr/>
      <dgm:t>
        <a:bodyPr/>
        <a:lstStyle/>
        <a:p>
          <a:endParaRPr lang="en-US"/>
        </a:p>
      </dgm:t>
    </dgm:pt>
    <dgm:pt modelId="{5682F1F4-8D19-4431-89D8-8769DA923B99}" type="sibTrans" cxnId="{BFB8B611-E5AD-4229-B714-C2FA53B08CC9}">
      <dgm:prSet/>
      <dgm:spPr/>
      <dgm:t>
        <a:bodyPr/>
        <a:lstStyle/>
        <a:p>
          <a:endParaRPr lang="en-US"/>
        </a:p>
      </dgm:t>
    </dgm:pt>
    <dgm:pt modelId="{1F9DD625-A52F-494F-8EF8-5B5D6C01394B}" type="pres">
      <dgm:prSet presAssocID="{A7F7D9AA-AA87-40C6-8735-48085D7C4930}" presName="vert0" presStyleCnt="0">
        <dgm:presLayoutVars>
          <dgm:dir/>
          <dgm:animOne val="branch"/>
          <dgm:animLvl val="lvl"/>
        </dgm:presLayoutVars>
      </dgm:prSet>
      <dgm:spPr/>
    </dgm:pt>
    <dgm:pt modelId="{39AB50C5-48D7-4785-B2D8-692D73EEF2EF}" type="pres">
      <dgm:prSet presAssocID="{092CC433-F037-4201-B1FB-470CD3F2D234}" presName="thickLine" presStyleLbl="alignNode1" presStyleIdx="0" presStyleCnt="9"/>
      <dgm:spPr/>
    </dgm:pt>
    <dgm:pt modelId="{86CBA5B3-BAD8-44B2-A9DE-C6E5B8AE444B}" type="pres">
      <dgm:prSet presAssocID="{092CC433-F037-4201-B1FB-470CD3F2D234}" presName="horz1" presStyleCnt="0"/>
      <dgm:spPr/>
    </dgm:pt>
    <dgm:pt modelId="{E4E65034-BFEE-478A-8157-4382115DE576}" type="pres">
      <dgm:prSet presAssocID="{092CC433-F037-4201-B1FB-470CD3F2D234}" presName="tx1" presStyleLbl="revTx" presStyleIdx="0" presStyleCnt="9"/>
      <dgm:spPr/>
    </dgm:pt>
    <dgm:pt modelId="{C5EB7956-E2A6-467F-9ED1-C4B45B9C0628}" type="pres">
      <dgm:prSet presAssocID="{092CC433-F037-4201-B1FB-470CD3F2D234}" presName="vert1" presStyleCnt="0"/>
      <dgm:spPr/>
    </dgm:pt>
    <dgm:pt modelId="{97C08B60-5144-418E-B11E-6BD590783424}" type="pres">
      <dgm:prSet presAssocID="{18B89FB3-23F8-473F-8324-AED835289380}" presName="thickLine" presStyleLbl="alignNode1" presStyleIdx="1" presStyleCnt="9"/>
      <dgm:spPr/>
    </dgm:pt>
    <dgm:pt modelId="{B5A67A73-83FB-445A-994D-E7059C3A55EE}" type="pres">
      <dgm:prSet presAssocID="{18B89FB3-23F8-473F-8324-AED835289380}" presName="horz1" presStyleCnt="0"/>
      <dgm:spPr/>
    </dgm:pt>
    <dgm:pt modelId="{484083F7-6E57-490D-AF40-BEA0471BB209}" type="pres">
      <dgm:prSet presAssocID="{18B89FB3-23F8-473F-8324-AED835289380}" presName="tx1" presStyleLbl="revTx" presStyleIdx="1" presStyleCnt="9"/>
      <dgm:spPr/>
    </dgm:pt>
    <dgm:pt modelId="{53E92A99-16D1-4AB2-8FC5-A5C547B82C91}" type="pres">
      <dgm:prSet presAssocID="{18B89FB3-23F8-473F-8324-AED835289380}" presName="vert1" presStyleCnt="0"/>
      <dgm:spPr/>
    </dgm:pt>
    <dgm:pt modelId="{1258E4EA-F847-4E88-9EFB-4720A642C7C2}" type="pres">
      <dgm:prSet presAssocID="{F085E046-826F-44F4-9AE4-DCA4C76DA451}" presName="thickLine" presStyleLbl="alignNode1" presStyleIdx="2" presStyleCnt="9"/>
      <dgm:spPr/>
    </dgm:pt>
    <dgm:pt modelId="{49E8BA8D-1ADD-42A8-BCF2-12293D9B55FD}" type="pres">
      <dgm:prSet presAssocID="{F085E046-826F-44F4-9AE4-DCA4C76DA451}" presName="horz1" presStyleCnt="0"/>
      <dgm:spPr/>
    </dgm:pt>
    <dgm:pt modelId="{3387E83F-10DA-47C6-8044-70799BA19A68}" type="pres">
      <dgm:prSet presAssocID="{F085E046-826F-44F4-9AE4-DCA4C76DA451}" presName="tx1" presStyleLbl="revTx" presStyleIdx="2" presStyleCnt="9"/>
      <dgm:spPr/>
    </dgm:pt>
    <dgm:pt modelId="{7ED291A0-9E71-4BB0-A18E-2D3794B1CAF6}" type="pres">
      <dgm:prSet presAssocID="{F085E046-826F-44F4-9AE4-DCA4C76DA451}" presName="vert1" presStyleCnt="0"/>
      <dgm:spPr/>
    </dgm:pt>
    <dgm:pt modelId="{5D09F669-5C51-4A29-8F1D-45D04DDF9A03}" type="pres">
      <dgm:prSet presAssocID="{36B45F32-44D0-454A-833B-6ED28B3CEA51}" presName="thickLine" presStyleLbl="alignNode1" presStyleIdx="3" presStyleCnt="9"/>
      <dgm:spPr/>
    </dgm:pt>
    <dgm:pt modelId="{BC5CEDD8-25D5-42BC-AAE9-7E6337C19346}" type="pres">
      <dgm:prSet presAssocID="{36B45F32-44D0-454A-833B-6ED28B3CEA51}" presName="horz1" presStyleCnt="0"/>
      <dgm:spPr/>
    </dgm:pt>
    <dgm:pt modelId="{401B6E3A-86BA-4684-9DCF-F074247AB63B}" type="pres">
      <dgm:prSet presAssocID="{36B45F32-44D0-454A-833B-6ED28B3CEA51}" presName="tx1" presStyleLbl="revTx" presStyleIdx="3" presStyleCnt="9"/>
      <dgm:spPr/>
    </dgm:pt>
    <dgm:pt modelId="{46DA6D36-2655-4FA9-92A0-80947362A94F}" type="pres">
      <dgm:prSet presAssocID="{36B45F32-44D0-454A-833B-6ED28B3CEA51}" presName="vert1" presStyleCnt="0"/>
      <dgm:spPr/>
    </dgm:pt>
    <dgm:pt modelId="{1AE0A9DB-FA8E-49D2-BFFE-C4D8822448AE}" type="pres">
      <dgm:prSet presAssocID="{EE2C0474-7EA7-4366-961F-53142598FE84}" presName="thickLine" presStyleLbl="alignNode1" presStyleIdx="4" presStyleCnt="9"/>
      <dgm:spPr/>
    </dgm:pt>
    <dgm:pt modelId="{CFD7ABA7-38F3-433B-BCBC-31DFED69E27B}" type="pres">
      <dgm:prSet presAssocID="{EE2C0474-7EA7-4366-961F-53142598FE84}" presName="horz1" presStyleCnt="0"/>
      <dgm:spPr/>
    </dgm:pt>
    <dgm:pt modelId="{1137E508-72B9-430F-B052-E3323D9F8DC1}" type="pres">
      <dgm:prSet presAssocID="{EE2C0474-7EA7-4366-961F-53142598FE84}" presName="tx1" presStyleLbl="revTx" presStyleIdx="4" presStyleCnt="9"/>
      <dgm:spPr/>
    </dgm:pt>
    <dgm:pt modelId="{4260A229-EAA2-4388-A30B-18E97691AAE0}" type="pres">
      <dgm:prSet presAssocID="{EE2C0474-7EA7-4366-961F-53142598FE84}" presName="vert1" presStyleCnt="0"/>
      <dgm:spPr/>
    </dgm:pt>
    <dgm:pt modelId="{E27A35A1-BFE5-43C9-BFDD-E54D532C4B61}" type="pres">
      <dgm:prSet presAssocID="{4A205A09-69A3-4F82-82F9-0A635887D80E}" presName="thickLine" presStyleLbl="alignNode1" presStyleIdx="5" presStyleCnt="9"/>
      <dgm:spPr/>
    </dgm:pt>
    <dgm:pt modelId="{353DD8F2-1B05-46E9-B2AE-6198EA6DF950}" type="pres">
      <dgm:prSet presAssocID="{4A205A09-69A3-4F82-82F9-0A635887D80E}" presName="horz1" presStyleCnt="0"/>
      <dgm:spPr/>
    </dgm:pt>
    <dgm:pt modelId="{904FF6D1-1F23-4400-82CF-F202F8605AA5}" type="pres">
      <dgm:prSet presAssocID="{4A205A09-69A3-4F82-82F9-0A635887D80E}" presName="tx1" presStyleLbl="revTx" presStyleIdx="5" presStyleCnt="9"/>
      <dgm:spPr/>
    </dgm:pt>
    <dgm:pt modelId="{3471B4A0-9CDD-4FBC-A6E4-CE611EA87780}" type="pres">
      <dgm:prSet presAssocID="{4A205A09-69A3-4F82-82F9-0A635887D80E}" presName="vert1" presStyleCnt="0"/>
      <dgm:spPr/>
    </dgm:pt>
    <dgm:pt modelId="{529DEE04-E4CC-4656-B0D5-488CE8CC38AC}" type="pres">
      <dgm:prSet presAssocID="{B830BA14-ADFD-4101-B72C-24A19D3FADAC}" presName="thickLine" presStyleLbl="alignNode1" presStyleIdx="6" presStyleCnt="9"/>
      <dgm:spPr/>
    </dgm:pt>
    <dgm:pt modelId="{85545CFE-62CB-4523-BC83-7CDB899E3487}" type="pres">
      <dgm:prSet presAssocID="{B830BA14-ADFD-4101-B72C-24A19D3FADAC}" presName="horz1" presStyleCnt="0"/>
      <dgm:spPr/>
    </dgm:pt>
    <dgm:pt modelId="{855B95E5-87F4-480D-BCBE-2B4B1B4B4BED}" type="pres">
      <dgm:prSet presAssocID="{B830BA14-ADFD-4101-B72C-24A19D3FADAC}" presName="tx1" presStyleLbl="revTx" presStyleIdx="6" presStyleCnt="9"/>
      <dgm:spPr/>
    </dgm:pt>
    <dgm:pt modelId="{A58A6227-CB0E-4D39-B11A-32ECEAC33B87}" type="pres">
      <dgm:prSet presAssocID="{B830BA14-ADFD-4101-B72C-24A19D3FADAC}" presName="vert1" presStyleCnt="0"/>
      <dgm:spPr/>
    </dgm:pt>
    <dgm:pt modelId="{395F3943-586E-4CF2-AA25-312B4BC6D6EA}" type="pres">
      <dgm:prSet presAssocID="{5EE16F38-19DE-492D-9230-DCB58F5CA192}" presName="thickLine" presStyleLbl="alignNode1" presStyleIdx="7" presStyleCnt="9"/>
      <dgm:spPr/>
    </dgm:pt>
    <dgm:pt modelId="{02DBCF23-7684-46F7-B129-1F2888093F0D}" type="pres">
      <dgm:prSet presAssocID="{5EE16F38-19DE-492D-9230-DCB58F5CA192}" presName="horz1" presStyleCnt="0"/>
      <dgm:spPr/>
    </dgm:pt>
    <dgm:pt modelId="{904AFF47-957A-4FB4-8595-C21DD0739462}" type="pres">
      <dgm:prSet presAssocID="{5EE16F38-19DE-492D-9230-DCB58F5CA192}" presName="tx1" presStyleLbl="revTx" presStyleIdx="7" presStyleCnt="9"/>
      <dgm:spPr/>
    </dgm:pt>
    <dgm:pt modelId="{016FBADE-3F0D-4525-90C8-C3B084422ABF}" type="pres">
      <dgm:prSet presAssocID="{5EE16F38-19DE-492D-9230-DCB58F5CA192}" presName="vert1" presStyleCnt="0"/>
      <dgm:spPr/>
    </dgm:pt>
    <dgm:pt modelId="{964CDFC0-F6E3-40A6-8C1F-D7F5A65E8B73}" type="pres">
      <dgm:prSet presAssocID="{C7B22918-E33E-42C7-941E-52A9A6B09F6C}" presName="thickLine" presStyleLbl="alignNode1" presStyleIdx="8" presStyleCnt="9"/>
      <dgm:spPr/>
    </dgm:pt>
    <dgm:pt modelId="{F0D6D921-7004-4A5A-888F-79EFB590F22C}" type="pres">
      <dgm:prSet presAssocID="{C7B22918-E33E-42C7-941E-52A9A6B09F6C}" presName="horz1" presStyleCnt="0"/>
      <dgm:spPr/>
    </dgm:pt>
    <dgm:pt modelId="{6580092C-1A50-460B-A79C-41B6168E4685}" type="pres">
      <dgm:prSet presAssocID="{C7B22918-E33E-42C7-941E-52A9A6B09F6C}" presName="tx1" presStyleLbl="revTx" presStyleIdx="8" presStyleCnt="9"/>
      <dgm:spPr/>
    </dgm:pt>
    <dgm:pt modelId="{CBA13765-595B-4878-9DCB-44BE1CA926E5}" type="pres">
      <dgm:prSet presAssocID="{C7B22918-E33E-42C7-941E-52A9A6B09F6C}" presName="vert1" presStyleCnt="0"/>
      <dgm:spPr/>
    </dgm:pt>
  </dgm:ptLst>
  <dgm:cxnLst>
    <dgm:cxn modelId="{2E4DFE10-D0DD-4ADC-911B-C94C8C634A95}" srcId="{A7F7D9AA-AA87-40C6-8735-48085D7C4930}" destId="{5EE16F38-19DE-492D-9230-DCB58F5CA192}" srcOrd="7" destOrd="0" parTransId="{3B252C77-CFEA-4AAC-BE86-3E8B72D02A42}" sibTransId="{114E2113-92F9-453E-8058-0CDF51E1ADE5}"/>
    <dgm:cxn modelId="{BFB8B611-E5AD-4229-B714-C2FA53B08CC9}" srcId="{A7F7D9AA-AA87-40C6-8735-48085D7C4930}" destId="{C7B22918-E33E-42C7-941E-52A9A6B09F6C}" srcOrd="8" destOrd="0" parTransId="{EB54F8C1-2FEE-435A-BFD1-C50BE82D2CFB}" sibTransId="{5682F1F4-8D19-4431-89D8-8769DA923B99}"/>
    <dgm:cxn modelId="{4BB11013-D5A7-4C39-A5C0-B8AFAC21110F}" type="presOf" srcId="{092CC433-F037-4201-B1FB-470CD3F2D234}" destId="{E4E65034-BFEE-478A-8157-4382115DE576}" srcOrd="0" destOrd="0" presId="urn:microsoft.com/office/officeart/2008/layout/LinedList"/>
    <dgm:cxn modelId="{58A62219-B21F-476C-B295-AB14A110A064}" srcId="{A7F7D9AA-AA87-40C6-8735-48085D7C4930}" destId="{36B45F32-44D0-454A-833B-6ED28B3CEA51}" srcOrd="3" destOrd="0" parTransId="{974A594E-8828-4C5B-B4B6-BE7223105BDB}" sibTransId="{CE99DEDB-D203-4A36-A471-1CFA8D27AD25}"/>
    <dgm:cxn modelId="{E25C7D2B-7FFE-4515-B9F8-F155E93EA663}" srcId="{A7F7D9AA-AA87-40C6-8735-48085D7C4930}" destId="{18B89FB3-23F8-473F-8324-AED835289380}" srcOrd="1" destOrd="0" parTransId="{22A62DEA-1F1E-48D7-8042-4FD9B9D7CF22}" sibTransId="{F2CDE0AA-432D-45EE-9794-CBD6C423F8EA}"/>
    <dgm:cxn modelId="{0054792F-F197-4578-9330-3E497B22713B}" srcId="{A7F7D9AA-AA87-40C6-8735-48085D7C4930}" destId="{F085E046-826F-44F4-9AE4-DCA4C76DA451}" srcOrd="2" destOrd="0" parTransId="{D804C55F-F0FF-4C36-BB55-D9B363C3EBDE}" sibTransId="{7805DD51-A19B-4A90-9863-1140A2467CB1}"/>
    <dgm:cxn modelId="{D708BB33-0287-41FF-815B-B29FF4F4D898}" srcId="{A7F7D9AA-AA87-40C6-8735-48085D7C4930}" destId="{4A205A09-69A3-4F82-82F9-0A635887D80E}" srcOrd="5" destOrd="0" parTransId="{28B60904-6108-47DE-84C5-A55BC4E8EA73}" sibTransId="{86920BD6-5CCC-47D8-9DC6-E7250622D1C5}"/>
    <dgm:cxn modelId="{546B7237-238B-4380-A8CC-B5C149A8CD4C}" type="presOf" srcId="{EE2C0474-7EA7-4366-961F-53142598FE84}" destId="{1137E508-72B9-430F-B052-E3323D9F8DC1}" srcOrd="0" destOrd="0" presId="urn:microsoft.com/office/officeart/2008/layout/LinedList"/>
    <dgm:cxn modelId="{42CEEA38-B52B-4CC2-9CB4-014FCB6719AA}" srcId="{A7F7D9AA-AA87-40C6-8735-48085D7C4930}" destId="{EE2C0474-7EA7-4366-961F-53142598FE84}" srcOrd="4" destOrd="0" parTransId="{DB2C556B-DABD-4CED-82E9-F1E73D2DDD4F}" sibTransId="{4A7D4E8A-ED63-4906-94C4-33AF6B1AA7BA}"/>
    <dgm:cxn modelId="{2062043A-E8F3-4F83-96C7-993E47C1FE1B}" type="presOf" srcId="{4A205A09-69A3-4F82-82F9-0A635887D80E}" destId="{904FF6D1-1F23-4400-82CF-F202F8605AA5}" srcOrd="0" destOrd="0" presId="urn:microsoft.com/office/officeart/2008/layout/LinedList"/>
    <dgm:cxn modelId="{D4D6D65E-2F50-4E0B-8AD6-40AE20A58F59}" srcId="{A7F7D9AA-AA87-40C6-8735-48085D7C4930}" destId="{092CC433-F037-4201-B1FB-470CD3F2D234}" srcOrd="0" destOrd="0" parTransId="{26FC4B0F-AA65-4C8C-BE41-214372C160D8}" sibTransId="{1478683E-3EB6-41E4-AD59-7EF523A8561F}"/>
    <dgm:cxn modelId="{F35A3574-2795-4034-A0F7-57F39CC34D02}" type="presOf" srcId="{F085E046-826F-44F4-9AE4-DCA4C76DA451}" destId="{3387E83F-10DA-47C6-8044-70799BA19A68}" srcOrd="0" destOrd="0" presId="urn:microsoft.com/office/officeart/2008/layout/LinedList"/>
    <dgm:cxn modelId="{0D457859-61D0-4795-957A-67DD631BECC6}" type="presOf" srcId="{36B45F32-44D0-454A-833B-6ED28B3CEA51}" destId="{401B6E3A-86BA-4684-9DCF-F074247AB63B}" srcOrd="0" destOrd="0" presId="urn:microsoft.com/office/officeart/2008/layout/LinedList"/>
    <dgm:cxn modelId="{E602F393-D874-4DFF-A488-CD504530E4D3}" type="presOf" srcId="{C7B22918-E33E-42C7-941E-52A9A6B09F6C}" destId="{6580092C-1A50-460B-A79C-41B6168E4685}" srcOrd="0" destOrd="0" presId="urn:microsoft.com/office/officeart/2008/layout/LinedList"/>
    <dgm:cxn modelId="{1D7F0EA1-F365-4B06-9BB6-F2FC57B4CF63}" srcId="{A7F7D9AA-AA87-40C6-8735-48085D7C4930}" destId="{B830BA14-ADFD-4101-B72C-24A19D3FADAC}" srcOrd="6" destOrd="0" parTransId="{82FC7126-3228-4AE2-A43D-09C465F1DDB1}" sibTransId="{9F3B8BB1-5788-4401-B507-554426F7A71C}"/>
    <dgm:cxn modelId="{9BBFEBB5-2C56-4F17-980E-7B237AFC437B}" type="presOf" srcId="{A7F7D9AA-AA87-40C6-8735-48085D7C4930}" destId="{1F9DD625-A52F-494F-8EF8-5B5D6C01394B}" srcOrd="0" destOrd="0" presId="urn:microsoft.com/office/officeart/2008/layout/LinedList"/>
    <dgm:cxn modelId="{B92245CF-86DA-4848-A6A5-F70E3F9C25A9}" type="presOf" srcId="{5EE16F38-19DE-492D-9230-DCB58F5CA192}" destId="{904AFF47-957A-4FB4-8595-C21DD0739462}" srcOrd="0" destOrd="0" presId="urn:microsoft.com/office/officeart/2008/layout/LinedList"/>
    <dgm:cxn modelId="{3724D0D5-313B-4E91-B74D-6F065E7D9077}" type="presOf" srcId="{B830BA14-ADFD-4101-B72C-24A19D3FADAC}" destId="{855B95E5-87F4-480D-BCBE-2B4B1B4B4BED}" srcOrd="0" destOrd="0" presId="urn:microsoft.com/office/officeart/2008/layout/LinedList"/>
    <dgm:cxn modelId="{85D7EDF2-FFEF-4289-B2B6-4C75B54BCC65}" type="presOf" srcId="{18B89FB3-23F8-473F-8324-AED835289380}" destId="{484083F7-6E57-490D-AF40-BEA0471BB209}" srcOrd="0" destOrd="0" presId="urn:microsoft.com/office/officeart/2008/layout/LinedList"/>
    <dgm:cxn modelId="{F222D323-FC41-448C-9FD9-6BAF519478DE}" type="presParOf" srcId="{1F9DD625-A52F-494F-8EF8-5B5D6C01394B}" destId="{39AB50C5-48D7-4785-B2D8-692D73EEF2EF}" srcOrd="0" destOrd="0" presId="urn:microsoft.com/office/officeart/2008/layout/LinedList"/>
    <dgm:cxn modelId="{4C5E72C5-2A18-4D9B-B49F-FA6E701BC9B3}" type="presParOf" srcId="{1F9DD625-A52F-494F-8EF8-5B5D6C01394B}" destId="{86CBA5B3-BAD8-44B2-A9DE-C6E5B8AE444B}" srcOrd="1" destOrd="0" presId="urn:microsoft.com/office/officeart/2008/layout/LinedList"/>
    <dgm:cxn modelId="{BE84445E-B0B9-4481-82B5-323A5FC4D9D2}" type="presParOf" srcId="{86CBA5B3-BAD8-44B2-A9DE-C6E5B8AE444B}" destId="{E4E65034-BFEE-478A-8157-4382115DE576}" srcOrd="0" destOrd="0" presId="urn:microsoft.com/office/officeart/2008/layout/LinedList"/>
    <dgm:cxn modelId="{06B0D9A1-18C1-4F9F-91AD-1BAE3620DD98}" type="presParOf" srcId="{86CBA5B3-BAD8-44B2-A9DE-C6E5B8AE444B}" destId="{C5EB7956-E2A6-467F-9ED1-C4B45B9C0628}" srcOrd="1" destOrd="0" presId="urn:microsoft.com/office/officeart/2008/layout/LinedList"/>
    <dgm:cxn modelId="{5225349F-CF70-4A13-817B-4ACC5BF9D486}" type="presParOf" srcId="{1F9DD625-A52F-494F-8EF8-5B5D6C01394B}" destId="{97C08B60-5144-418E-B11E-6BD590783424}" srcOrd="2" destOrd="0" presId="urn:microsoft.com/office/officeart/2008/layout/LinedList"/>
    <dgm:cxn modelId="{66AB4D88-D465-4592-9BB3-A55DC220689A}" type="presParOf" srcId="{1F9DD625-A52F-494F-8EF8-5B5D6C01394B}" destId="{B5A67A73-83FB-445A-994D-E7059C3A55EE}" srcOrd="3" destOrd="0" presId="urn:microsoft.com/office/officeart/2008/layout/LinedList"/>
    <dgm:cxn modelId="{FF03F956-8734-4422-B118-F268DAA3EFD5}" type="presParOf" srcId="{B5A67A73-83FB-445A-994D-E7059C3A55EE}" destId="{484083F7-6E57-490D-AF40-BEA0471BB209}" srcOrd="0" destOrd="0" presId="urn:microsoft.com/office/officeart/2008/layout/LinedList"/>
    <dgm:cxn modelId="{796760BD-6C16-4879-9D60-381A6A1BF3F8}" type="presParOf" srcId="{B5A67A73-83FB-445A-994D-E7059C3A55EE}" destId="{53E92A99-16D1-4AB2-8FC5-A5C547B82C91}" srcOrd="1" destOrd="0" presId="urn:microsoft.com/office/officeart/2008/layout/LinedList"/>
    <dgm:cxn modelId="{6B6B39A8-5606-4C01-AE95-8A5DCDA82D8A}" type="presParOf" srcId="{1F9DD625-A52F-494F-8EF8-5B5D6C01394B}" destId="{1258E4EA-F847-4E88-9EFB-4720A642C7C2}" srcOrd="4" destOrd="0" presId="urn:microsoft.com/office/officeart/2008/layout/LinedList"/>
    <dgm:cxn modelId="{D906BB04-FDD8-4EC0-8057-12FFBFE2F93E}" type="presParOf" srcId="{1F9DD625-A52F-494F-8EF8-5B5D6C01394B}" destId="{49E8BA8D-1ADD-42A8-BCF2-12293D9B55FD}" srcOrd="5" destOrd="0" presId="urn:microsoft.com/office/officeart/2008/layout/LinedList"/>
    <dgm:cxn modelId="{3A0F39BC-B817-411E-BBF7-0DB09EDD6D8C}" type="presParOf" srcId="{49E8BA8D-1ADD-42A8-BCF2-12293D9B55FD}" destId="{3387E83F-10DA-47C6-8044-70799BA19A68}" srcOrd="0" destOrd="0" presId="urn:microsoft.com/office/officeart/2008/layout/LinedList"/>
    <dgm:cxn modelId="{5D192125-7E56-41AE-8980-C70286301DE5}" type="presParOf" srcId="{49E8BA8D-1ADD-42A8-BCF2-12293D9B55FD}" destId="{7ED291A0-9E71-4BB0-A18E-2D3794B1CAF6}" srcOrd="1" destOrd="0" presId="urn:microsoft.com/office/officeart/2008/layout/LinedList"/>
    <dgm:cxn modelId="{6B6331E4-25B7-4445-81F1-8CA325A83769}" type="presParOf" srcId="{1F9DD625-A52F-494F-8EF8-5B5D6C01394B}" destId="{5D09F669-5C51-4A29-8F1D-45D04DDF9A03}" srcOrd="6" destOrd="0" presId="urn:microsoft.com/office/officeart/2008/layout/LinedList"/>
    <dgm:cxn modelId="{82EAD84D-71C1-48B1-9C74-73E3D933A406}" type="presParOf" srcId="{1F9DD625-A52F-494F-8EF8-5B5D6C01394B}" destId="{BC5CEDD8-25D5-42BC-AAE9-7E6337C19346}" srcOrd="7" destOrd="0" presId="urn:microsoft.com/office/officeart/2008/layout/LinedList"/>
    <dgm:cxn modelId="{F7012A0D-28BC-47D5-8551-D7FDE7DC5A77}" type="presParOf" srcId="{BC5CEDD8-25D5-42BC-AAE9-7E6337C19346}" destId="{401B6E3A-86BA-4684-9DCF-F074247AB63B}" srcOrd="0" destOrd="0" presId="urn:microsoft.com/office/officeart/2008/layout/LinedList"/>
    <dgm:cxn modelId="{A3AEF58E-E55E-45EF-ACEB-3E84F1B8186C}" type="presParOf" srcId="{BC5CEDD8-25D5-42BC-AAE9-7E6337C19346}" destId="{46DA6D36-2655-4FA9-92A0-80947362A94F}" srcOrd="1" destOrd="0" presId="urn:microsoft.com/office/officeart/2008/layout/LinedList"/>
    <dgm:cxn modelId="{E66DD9E8-368F-4455-BBD7-397A3C58811E}" type="presParOf" srcId="{1F9DD625-A52F-494F-8EF8-5B5D6C01394B}" destId="{1AE0A9DB-FA8E-49D2-BFFE-C4D8822448AE}" srcOrd="8" destOrd="0" presId="urn:microsoft.com/office/officeart/2008/layout/LinedList"/>
    <dgm:cxn modelId="{A14F314B-B78B-49F8-8638-B08573B2E9E1}" type="presParOf" srcId="{1F9DD625-A52F-494F-8EF8-5B5D6C01394B}" destId="{CFD7ABA7-38F3-433B-BCBC-31DFED69E27B}" srcOrd="9" destOrd="0" presId="urn:microsoft.com/office/officeart/2008/layout/LinedList"/>
    <dgm:cxn modelId="{75FF01FC-74B7-433C-9C24-3BB7D3F99474}" type="presParOf" srcId="{CFD7ABA7-38F3-433B-BCBC-31DFED69E27B}" destId="{1137E508-72B9-430F-B052-E3323D9F8DC1}" srcOrd="0" destOrd="0" presId="urn:microsoft.com/office/officeart/2008/layout/LinedList"/>
    <dgm:cxn modelId="{A2B10CA7-E7B6-40BC-AE3D-54F53254770D}" type="presParOf" srcId="{CFD7ABA7-38F3-433B-BCBC-31DFED69E27B}" destId="{4260A229-EAA2-4388-A30B-18E97691AAE0}" srcOrd="1" destOrd="0" presId="urn:microsoft.com/office/officeart/2008/layout/LinedList"/>
    <dgm:cxn modelId="{D6A86E55-6294-4FFF-A1C2-AF3344553BD6}" type="presParOf" srcId="{1F9DD625-A52F-494F-8EF8-5B5D6C01394B}" destId="{E27A35A1-BFE5-43C9-BFDD-E54D532C4B61}" srcOrd="10" destOrd="0" presId="urn:microsoft.com/office/officeart/2008/layout/LinedList"/>
    <dgm:cxn modelId="{DA194E01-AAC2-4D47-9D04-8E666C868DF9}" type="presParOf" srcId="{1F9DD625-A52F-494F-8EF8-5B5D6C01394B}" destId="{353DD8F2-1B05-46E9-B2AE-6198EA6DF950}" srcOrd="11" destOrd="0" presId="urn:microsoft.com/office/officeart/2008/layout/LinedList"/>
    <dgm:cxn modelId="{A3964295-DD5A-4758-8E4E-D080A1809047}" type="presParOf" srcId="{353DD8F2-1B05-46E9-B2AE-6198EA6DF950}" destId="{904FF6D1-1F23-4400-82CF-F202F8605AA5}" srcOrd="0" destOrd="0" presId="urn:microsoft.com/office/officeart/2008/layout/LinedList"/>
    <dgm:cxn modelId="{8858A1ED-F254-4419-9CA4-E8C990AE8CD8}" type="presParOf" srcId="{353DD8F2-1B05-46E9-B2AE-6198EA6DF950}" destId="{3471B4A0-9CDD-4FBC-A6E4-CE611EA87780}" srcOrd="1" destOrd="0" presId="urn:microsoft.com/office/officeart/2008/layout/LinedList"/>
    <dgm:cxn modelId="{D74164D0-B99A-4493-B96D-A74A49C0164C}" type="presParOf" srcId="{1F9DD625-A52F-494F-8EF8-5B5D6C01394B}" destId="{529DEE04-E4CC-4656-B0D5-488CE8CC38AC}" srcOrd="12" destOrd="0" presId="urn:microsoft.com/office/officeart/2008/layout/LinedList"/>
    <dgm:cxn modelId="{AFE1170F-FE8E-49BD-AAA7-31164E64D824}" type="presParOf" srcId="{1F9DD625-A52F-494F-8EF8-5B5D6C01394B}" destId="{85545CFE-62CB-4523-BC83-7CDB899E3487}" srcOrd="13" destOrd="0" presId="urn:microsoft.com/office/officeart/2008/layout/LinedList"/>
    <dgm:cxn modelId="{1F7DFD41-2585-46CD-81F8-D7ADDE207A0F}" type="presParOf" srcId="{85545CFE-62CB-4523-BC83-7CDB899E3487}" destId="{855B95E5-87F4-480D-BCBE-2B4B1B4B4BED}" srcOrd="0" destOrd="0" presId="urn:microsoft.com/office/officeart/2008/layout/LinedList"/>
    <dgm:cxn modelId="{0F939382-E3B2-4484-AA7E-DD316E99FC54}" type="presParOf" srcId="{85545CFE-62CB-4523-BC83-7CDB899E3487}" destId="{A58A6227-CB0E-4D39-B11A-32ECEAC33B87}" srcOrd="1" destOrd="0" presId="urn:microsoft.com/office/officeart/2008/layout/LinedList"/>
    <dgm:cxn modelId="{667BDFD2-DAF1-4BDC-9E76-44D890844A19}" type="presParOf" srcId="{1F9DD625-A52F-494F-8EF8-5B5D6C01394B}" destId="{395F3943-586E-4CF2-AA25-312B4BC6D6EA}" srcOrd="14" destOrd="0" presId="urn:microsoft.com/office/officeart/2008/layout/LinedList"/>
    <dgm:cxn modelId="{272826F6-45AC-4036-9644-EA1A4CE90B54}" type="presParOf" srcId="{1F9DD625-A52F-494F-8EF8-5B5D6C01394B}" destId="{02DBCF23-7684-46F7-B129-1F2888093F0D}" srcOrd="15" destOrd="0" presId="urn:microsoft.com/office/officeart/2008/layout/LinedList"/>
    <dgm:cxn modelId="{19B0EBFC-9079-4628-870F-B1863E77417C}" type="presParOf" srcId="{02DBCF23-7684-46F7-B129-1F2888093F0D}" destId="{904AFF47-957A-4FB4-8595-C21DD0739462}" srcOrd="0" destOrd="0" presId="urn:microsoft.com/office/officeart/2008/layout/LinedList"/>
    <dgm:cxn modelId="{9D780E5E-7150-4F60-B1A5-BE984371307F}" type="presParOf" srcId="{02DBCF23-7684-46F7-B129-1F2888093F0D}" destId="{016FBADE-3F0D-4525-90C8-C3B084422ABF}" srcOrd="1" destOrd="0" presId="urn:microsoft.com/office/officeart/2008/layout/LinedList"/>
    <dgm:cxn modelId="{2527FF22-CDCA-49A0-AA4D-A889BB430DDB}" type="presParOf" srcId="{1F9DD625-A52F-494F-8EF8-5B5D6C01394B}" destId="{964CDFC0-F6E3-40A6-8C1F-D7F5A65E8B73}" srcOrd="16" destOrd="0" presId="urn:microsoft.com/office/officeart/2008/layout/LinedList"/>
    <dgm:cxn modelId="{CFC7E61A-1AEF-4307-9F25-197856582B27}" type="presParOf" srcId="{1F9DD625-A52F-494F-8EF8-5B5D6C01394B}" destId="{F0D6D921-7004-4A5A-888F-79EFB590F22C}" srcOrd="17" destOrd="0" presId="urn:microsoft.com/office/officeart/2008/layout/LinedList"/>
    <dgm:cxn modelId="{30E28ABF-B18F-4300-B118-82E9E752F8A5}" type="presParOf" srcId="{F0D6D921-7004-4A5A-888F-79EFB590F22C}" destId="{6580092C-1A50-460B-A79C-41B6168E4685}" srcOrd="0" destOrd="0" presId="urn:microsoft.com/office/officeart/2008/layout/LinedList"/>
    <dgm:cxn modelId="{AFC71DD9-6802-42F7-8825-A6EFDCF7C1A5}" type="presParOf" srcId="{F0D6D921-7004-4A5A-888F-79EFB590F22C}" destId="{CBA13765-595B-4878-9DCB-44BE1CA926E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AF9C2F-3B01-4146-9A85-4B2C110151D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046738E-5281-4124-8B43-3C9B574AD9E1}">
      <dgm:prSet/>
      <dgm:spPr/>
      <dgm:t>
        <a:bodyPr/>
        <a:lstStyle/>
        <a:p>
          <a:r>
            <a:rPr lang="en-US"/>
            <a:t>DeVry Library</a:t>
          </a:r>
        </a:p>
      </dgm:t>
    </dgm:pt>
    <dgm:pt modelId="{754CB539-63B6-48F2-8687-4FA0E25D86D5}" type="parTrans" cxnId="{A01A3D66-0435-4BA4-AE62-646B5C7A7BF7}">
      <dgm:prSet/>
      <dgm:spPr/>
      <dgm:t>
        <a:bodyPr/>
        <a:lstStyle/>
        <a:p>
          <a:endParaRPr lang="en-US"/>
        </a:p>
      </dgm:t>
    </dgm:pt>
    <dgm:pt modelId="{F851E347-BD8E-43F9-B15A-353515F3FD58}" type="sibTrans" cxnId="{A01A3D66-0435-4BA4-AE62-646B5C7A7BF7}">
      <dgm:prSet/>
      <dgm:spPr/>
      <dgm:t>
        <a:bodyPr/>
        <a:lstStyle/>
        <a:p>
          <a:endParaRPr lang="en-US"/>
        </a:p>
      </dgm:t>
    </dgm:pt>
    <dgm:pt modelId="{F4E35F06-2563-446E-BD94-F1C2CAFED238}">
      <dgm:prSet/>
      <dgm:spPr/>
      <dgm:t>
        <a:bodyPr/>
        <a:lstStyle/>
        <a:p>
          <a:r>
            <a:rPr lang="en-US"/>
            <a:t>Interactive Assignment Modules</a:t>
          </a:r>
        </a:p>
      </dgm:t>
    </dgm:pt>
    <dgm:pt modelId="{2E6955EB-7FB0-4F3B-B018-C832CB2E3EE8}" type="parTrans" cxnId="{BE6059B5-63F0-4A31-944F-004D426173D5}">
      <dgm:prSet/>
      <dgm:spPr/>
      <dgm:t>
        <a:bodyPr/>
        <a:lstStyle/>
        <a:p>
          <a:endParaRPr lang="en-US"/>
        </a:p>
      </dgm:t>
    </dgm:pt>
    <dgm:pt modelId="{375FAED2-584F-4E27-87B5-BF5547C7A303}" type="sibTrans" cxnId="{BE6059B5-63F0-4A31-944F-004D426173D5}">
      <dgm:prSet/>
      <dgm:spPr/>
      <dgm:t>
        <a:bodyPr/>
        <a:lstStyle/>
        <a:p>
          <a:endParaRPr lang="en-US"/>
        </a:p>
      </dgm:t>
    </dgm:pt>
    <dgm:pt modelId="{A3BB478A-F352-42E6-B601-08B36FF194E3}">
      <dgm:prSet/>
      <dgm:spPr/>
      <dgm:t>
        <a:bodyPr/>
        <a:lstStyle/>
        <a:p>
          <a:r>
            <a:rPr lang="en-US"/>
            <a:t>ITPROTV</a:t>
          </a:r>
        </a:p>
      </dgm:t>
    </dgm:pt>
    <dgm:pt modelId="{68043CA4-3F8A-4B66-8BC1-A34D5549300D}" type="parTrans" cxnId="{48782280-A0FC-4665-9853-6267AEEE47DF}">
      <dgm:prSet/>
      <dgm:spPr/>
      <dgm:t>
        <a:bodyPr/>
        <a:lstStyle/>
        <a:p>
          <a:endParaRPr lang="en-US"/>
        </a:p>
      </dgm:t>
    </dgm:pt>
    <dgm:pt modelId="{F3A8ACA5-5797-4971-888C-0E335831B305}" type="sibTrans" cxnId="{48782280-A0FC-4665-9853-6267AEEE47DF}">
      <dgm:prSet/>
      <dgm:spPr/>
      <dgm:t>
        <a:bodyPr/>
        <a:lstStyle/>
        <a:p>
          <a:endParaRPr lang="en-US"/>
        </a:p>
      </dgm:t>
    </dgm:pt>
    <dgm:pt modelId="{C655127A-D643-4C87-B1C7-C9DFA9FC8C03}">
      <dgm:prSet/>
      <dgm:spPr/>
      <dgm:t>
        <a:bodyPr/>
        <a:lstStyle/>
        <a:p>
          <a:r>
            <a:rPr lang="en-US"/>
            <a:t>Live Classes</a:t>
          </a:r>
        </a:p>
      </dgm:t>
    </dgm:pt>
    <dgm:pt modelId="{3BB6CF4C-BB84-4A7A-86EC-2446C6749498}" type="parTrans" cxnId="{6F22FC32-6ACB-4B86-9231-4E228F82E6B7}">
      <dgm:prSet/>
      <dgm:spPr/>
      <dgm:t>
        <a:bodyPr/>
        <a:lstStyle/>
        <a:p>
          <a:endParaRPr lang="en-US"/>
        </a:p>
      </dgm:t>
    </dgm:pt>
    <dgm:pt modelId="{5882CD67-DE6A-4C5C-93D1-45ADC87EC45D}" type="sibTrans" cxnId="{6F22FC32-6ACB-4B86-9231-4E228F82E6B7}">
      <dgm:prSet/>
      <dgm:spPr/>
      <dgm:t>
        <a:bodyPr/>
        <a:lstStyle/>
        <a:p>
          <a:endParaRPr lang="en-US"/>
        </a:p>
      </dgm:t>
    </dgm:pt>
    <dgm:pt modelId="{2B32F6EC-FF9E-4495-ACC8-E44EFAF6A1C7}" type="pres">
      <dgm:prSet presAssocID="{A5AF9C2F-3B01-4146-9A85-4B2C110151DE}" presName="linear" presStyleCnt="0">
        <dgm:presLayoutVars>
          <dgm:animLvl val="lvl"/>
          <dgm:resizeHandles val="exact"/>
        </dgm:presLayoutVars>
      </dgm:prSet>
      <dgm:spPr/>
    </dgm:pt>
    <dgm:pt modelId="{05DB940C-A691-4D8A-93B7-C1822E86FCC9}" type="pres">
      <dgm:prSet presAssocID="{0046738E-5281-4124-8B43-3C9B574AD9E1}" presName="parentText" presStyleLbl="node1" presStyleIdx="0" presStyleCnt="4">
        <dgm:presLayoutVars>
          <dgm:chMax val="0"/>
          <dgm:bulletEnabled val="1"/>
        </dgm:presLayoutVars>
      </dgm:prSet>
      <dgm:spPr/>
    </dgm:pt>
    <dgm:pt modelId="{B1311A10-9C94-4414-843C-D3C124C438A0}" type="pres">
      <dgm:prSet presAssocID="{F851E347-BD8E-43F9-B15A-353515F3FD58}" presName="spacer" presStyleCnt="0"/>
      <dgm:spPr/>
    </dgm:pt>
    <dgm:pt modelId="{AA2E761C-3E56-4A69-8981-09546B246323}" type="pres">
      <dgm:prSet presAssocID="{F4E35F06-2563-446E-BD94-F1C2CAFED238}" presName="parentText" presStyleLbl="node1" presStyleIdx="1" presStyleCnt="4">
        <dgm:presLayoutVars>
          <dgm:chMax val="0"/>
          <dgm:bulletEnabled val="1"/>
        </dgm:presLayoutVars>
      </dgm:prSet>
      <dgm:spPr/>
    </dgm:pt>
    <dgm:pt modelId="{DAEB2496-24AF-41EC-8149-365284F14209}" type="pres">
      <dgm:prSet presAssocID="{375FAED2-584F-4E27-87B5-BF5547C7A303}" presName="spacer" presStyleCnt="0"/>
      <dgm:spPr/>
    </dgm:pt>
    <dgm:pt modelId="{0502A98C-06AC-4645-991D-2758AD2CAF1F}" type="pres">
      <dgm:prSet presAssocID="{A3BB478A-F352-42E6-B601-08B36FF194E3}" presName="parentText" presStyleLbl="node1" presStyleIdx="2" presStyleCnt="4">
        <dgm:presLayoutVars>
          <dgm:chMax val="0"/>
          <dgm:bulletEnabled val="1"/>
        </dgm:presLayoutVars>
      </dgm:prSet>
      <dgm:spPr/>
    </dgm:pt>
    <dgm:pt modelId="{D712154B-E364-4E46-B9AC-886A4FF74762}" type="pres">
      <dgm:prSet presAssocID="{F3A8ACA5-5797-4971-888C-0E335831B305}" presName="spacer" presStyleCnt="0"/>
      <dgm:spPr/>
    </dgm:pt>
    <dgm:pt modelId="{379E4870-ABEF-474F-854A-BB66F5F7C2FE}" type="pres">
      <dgm:prSet presAssocID="{C655127A-D643-4C87-B1C7-C9DFA9FC8C03}" presName="parentText" presStyleLbl="node1" presStyleIdx="3" presStyleCnt="4">
        <dgm:presLayoutVars>
          <dgm:chMax val="0"/>
          <dgm:bulletEnabled val="1"/>
        </dgm:presLayoutVars>
      </dgm:prSet>
      <dgm:spPr/>
    </dgm:pt>
  </dgm:ptLst>
  <dgm:cxnLst>
    <dgm:cxn modelId="{0E558704-B2D7-484E-BD30-EB56AF8C8279}" type="presOf" srcId="{F4E35F06-2563-446E-BD94-F1C2CAFED238}" destId="{AA2E761C-3E56-4A69-8981-09546B246323}" srcOrd="0" destOrd="0" presId="urn:microsoft.com/office/officeart/2005/8/layout/vList2"/>
    <dgm:cxn modelId="{53420318-E9B8-4F4E-9190-88E43F69376D}" type="presOf" srcId="{C655127A-D643-4C87-B1C7-C9DFA9FC8C03}" destId="{379E4870-ABEF-474F-854A-BB66F5F7C2FE}" srcOrd="0" destOrd="0" presId="urn:microsoft.com/office/officeart/2005/8/layout/vList2"/>
    <dgm:cxn modelId="{6F22FC32-6ACB-4B86-9231-4E228F82E6B7}" srcId="{A5AF9C2F-3B01-4146-9A85-4B2C110151DE}" destId="{C655127A-D643-4C87-B1C7-C9DFA9FC8C03}" srcOrd="3" destOrd="0" parTransId="{3BB6CF4C-BB84-4A7A-86EC-2446C6749498}" sibTransId="{5882CD67-DE6A-4C5C-93D1-45ADC87EC45D}"/>
    <dgm:cxn modelId="{A01A3D66-0435-4BA4-AE62-646B5C7A7BF7}" srcId="{A5AF9C2F-3B01-4146-9A85-4B2C110151DE}" destId="{0046738E-5281-4124-8B43-3C9B574AD9E1}" srcOrd="0" destOrd="0" parTransId="{754CB539-63B6-48F2-8687-4FA0E25D86D5}" sibTransId="{F851E347-BD8E-43F9-B15A-353515F3FD58}"/>
    <dgm:cxn modelId="{48782280-A0FC-4665-9853-6267AEEE47DF}" srcId="{A5AF9C2F-3B01-4146-9A85-4B2C110151DE}" destId="{A3BB478A-F352-42E6-B601-08B36FF194E3}" srcOrd="2" destOrd="0" parTransId="{68043CA4-3F8A-4B66-8BC1-A34D5549300D}" sibTransId="{F3A8ACA5-5797-4971-888C-0E335831B305}"/>
    <dgm:cxn modelId="{9D7B2581-8E42-4265-98B7-732B6EBDAC21}" type="presOf" srcId="{A3BB478A-F352-42E6-B601-08B36FF194E3}" destId="{0502A98C-06AC-4645-991D-2758AD2CAF1F}" srcOrd="0" destOrd="0" presId="urn:microsoft.com/office/officeart/2005/8/layout/vList2"/>
    <dgm:cxn modelId="{F3F57AA7-12E0-40F8-90D9-B2BD9FBB54DB}" type="presOf" srcId="{A5AF9C2F-3B01-4146-9A85-4B2C110151DE}" destId="{2B32F6EC-FF9E-4495-ACC8-E44EFAF6A1C7}" srcOrd="0" destOrd="0" presId="urn:microsoft.com/office/officeart/2005/8/layout/vList2"/>
    <dgm:cxn modelId="{BE6059B5-63F0-4A31-944F-004D426173D5}" srcId="{A5AF9C2F-3B01-4146-9A85-4B2C110151DE}" destId="{F4E35F06-2563-446E-BD94-F1C2CAFED238}" srcOrd="1" destOrd="0" parTransId="{2E6955EB-7FB0-4F3B-B018-C832CB2E3EE8}" sibTransId="{375FAED2-584F-4E27-87B5-BF5547C7A303}"/>
    <dgm:cxn modelId="{AB9992CA-5F1A-4662-BB84-1251FE6CDE81}" type="presOf" srcId="{0046738E-5281-4124-8B43-3C9B574AD9E1}" destId="{05DB940C-A691-4D8A-93B7-C1822E86FCC9}" srcOrd="0" destOrd="0" presId="urn:microsoft.com/office/officeart/2005/8/layout/vList2"/>
    <dgm:cxn modelId="{4C1C17BF-9397-4A14-B7DF-77301AF30555}" type="presParOf" srcId="{2B32F6EC-FF9E-4495-ACC8-E44EFAF6A1C7}" destId="{05DB940C-A691-4D8A-93B7-C1822E86FCC9}" srcOrd="0" destOrd="0" presId="urn:microsoft.com/office/officeart/2005/8/layout/vList2"/>
    <dgm:cxn modelId="{028D82D2-ED0F-4668-9880-BA015BCD4DF7}" type="presParOf" srcId="{2B32F6EC-FF9E-4495-ACC8-E44EFAF6A1C7}" destId="{B1311A10-9C94-4414-843C-D3C124C438A0}" srcOrd="1" destOrd="0" presId="urn:microsoft.com/office/officeart/2005/8/layout/vList2"/>
    <dgm:cxn modelId="{8AA969FF-53AD-466A-AC93-DE63673D5FA0}" type="presParOf" srcId="{2B32F6EC-FF9E-4495-ACC8-E44EFAF6A1C7}" destId="{AA2E761C-3E56-4A69-8981-09546B246323}" srcOrd="2" destOrd="0" presId="urn:microsoft.com/office/officeart/2005/8/layout/vList2"/>
    <dgm:cxn modelId="{415D2AB8-5C89-4FE7-AC5F-34E2B4E07431}" type="presParOf" srcId="{2B32F6EC-FF9E-4495-ACC8-E44EFAF6A1C7}" destId="{DAEB2496-24AF-41EC-8149-365284F14209}" srcOrd="3" destOrd="0" presId="urn:microsoft.com/office/officeart/2005/8/layout/vList2"/>
    <dgm:cxn modelId="{3AFBDD6A-4F75-4278-8CB9-F94B4A5F191A}" type="presParOf" srcId="{2B32F6EC-FF9E-4495-ACC8-E44EFAF6A1C7}" destId="{0502A98C-06AC-4645-991D-2758AD2CAF1F}" srcOrd="4" destOrd="0" presId="urn:microsoft.com/office/officeart/2005/8/layout/vList2"/>
    <dgm:cxn modelId="{49ABF53E-2865-4C8B-8813-88CACF4A528C}" type="presParOf" srcId="{2B32F6EC-FF9E-4495-ACC8-E44EFAF6A1C7}" destId="{D712154B-E364-4E46-B9AC-886A4FF74762}" srcOrd="5" destOrd="0" presId="urn:microsoft.com/office/officeart/2005/8/layout/vList2"/>
    <dgm:cxn modelId="{AC995ED4-EEFB-43DE-8D1C-FDD67AD1FE5B}" type="presParOf" srcId="{2B32F6EC-FF9E-4495-ACC8-E44EFAF6A1C7}" destId="{379E4870-ABEF-474F-854A-BB66F5F7C2F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E1354-31E3-4A1B-AB33-FAF4262550E4}">
      <dsp:nvSpPr>
        <dsp:cNvPr id="0" name=""/>
        <dsp:cNvSpPr/>
      </dsp:nvSpPr>
      <dsp:spPr>
        <a:xfrm>
          <a:off x="0" y="63584"/>
          <a:ext cx="11090276" cy="608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Encryption </a:t>
          </a:r>
        </a:p>
      </dsp:txBody>
      <dsp:txXfrm>
        <a:off x="29700" y="93284"/>
        <a:ext cx="11030876" cy="549000"/>
      </dsp:txXfrm>
    </dsp:sp>
    <dsp:sp modelId="{3E4B7BDA-FC47-476B-8CB0-7FEBC6221D77}">
      <dsp:nvSpPr>
        <dsp:cNvPr id="0" name=""/>
        <dsp:cNvSpPr/>
      </dsp:nvSpPr>
      <dsp:spPr>
        <a:xfrm>
          <a:off x="0" y="746864"/>
          <a:ext cx="11090276" cy="6084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Stateful Firewall</a:t>
          </a:r>
        </a:p>
      </dsp:txBody>
      <dsp:txXfrm>
        <a:off x="29700" y="776564"/>
        <a:ext cx="11030876" cy="549000"/>
      </dsp:txXfrm>
    </dsp:sp>
    <dsp:sp modelId="{3426A1D6-0E23-494D-A67D-C04CA0FCFAD8}">
      <dsp:nvSpPr>
        <dsp:cNvPr id="0" name=""/>
        <dsp:cNvSpPr/>
      </dsp:nvSpPr>
      <dsp:spPr>
        <a:xfrm>
          <a:off x="0" y="1430145"/>
          <a:ext cx="11090276" cy="6084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Multiple factor authentication</a:t>
          </a:r>
        </a:p>
      </dsp:txBody>
      <dsp:txXfrm>
        <a:off x="29700" y="1459845"/>
        <a:ext cx="11030876" cy="549000"/>
      </dsp:txXfrm>
    </dsp:sp>
    <dsp:sp modelId="{D9532449-1716-4C6C-9A99-3E8C8A65F3A9}">
      <dsp:nvSpPr>
        <dsp:cNvPr id="0" name=""/>
        <dsp:cNvSpPr/>
      </dsp:nvSpPr>
      <dsp:spPr>
        <a:xfrm>
          <a:off x="0" y="2113425"/>
          <a:ext cx="11090276" cy="608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Security Policy</a:t>
          </a:r>
        </a:p>
      </dsp:txBody>
      <dsp:txXfrm>
        <a:off x="29700" y="2143125"/>
        <a:ext cx="11030876" cy="549000"/>
      </dsp:txXfrm>
    </dsp:sp>
    <dsp:sp modelId="{0AB69551-D52F-42D4-B844-47773E41681E}">
      <dsp:nvSpPr>
        <dsp:cNvPr id="0" name=""/>
        <dsp:cNvSpPr/>
      </dsp:nvSpPr>
      <dsp:spPr>
        <a:xfrm>
          <a:off x="0" y="2796705"/>
          <a:ext cx="11090276" cy="6084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Vulnerability assessment </a:t>
          </a:r>
        </a:p>
      </dsp:txBody>
      <dsp:txXfrm>
        <a:off x="29700" y="2826405"/>
        <a:ext cx="11030876" cy="549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60316-4DE2-492A-8E3B-FC1BC058A234}">
      <dsp:nvSpPr>
        <dsp:cNvPr id="0" name=""/>
        <dsp:cNvSpPr/>
      </dsp:nvSpPr>
      <dsp:spPr>
        <a:xfrm>
          <a:off x="0" y="579396"/>
          <a:ext cx="3119140" cy="19806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700961-C672-40AF-BE15-787A5D472BDB}">
      <dsp:nvSpPr>
        <dsp:cNvPr id="0" name=""/>
        <dsp:cNvSpPr/>
      </dsp:nvSpPr>
      <dsp:spPr>
        <a:xfrm>
          <a:off x="346571" y="908639"/>
          <a:ext cx="3119140" cy="19806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What effect does the sudo iptables --policy INPUT DROP command have on the access to computing resources?</a:t>
          </a:r>
        </a:p>
      </dsp:txBody>
      <dsp:txXfrm>
        <a:off x="404582" y="966650"/>
        <a:ext cx="3003118" cy="1864631"/>
      </dsp:txXfrm>
    </dsp:sp>
    <dsp:sp modelId="{DDF467A8-3CEE-49B1-9431-03DA0439D205}">
      <dsp:nvSpPr>
        <dsp:cNvPr id="0" name=""/>
        <dsp:cNvSpPr/>
      </dsp:nvSpPr>
      <dsp:spPr>
        <a:xfrm>
          <a:off x="3812282" y="579396"/>
          <a:ext cx="3119140" cy="19806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44CE71-DF11-4624-9489-DC21457720BD}">
      <dsp:nvSpPr>
        <dsp:cNvPr id="0" name=""/>
        <dsp:cNvSpPr/>
      </dsp:nvSpPr>
      <dsp:spPr>
        <a:xfrm>
          <a:off x="4158853" y="908639"/>
          <a:ext cx="3119140" cy="19806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Answer: It inputs a rule in the policy section on all incoming traffic</a:t>
          </a:r>
        </a:p>
      </dsp:txBody>
      <dsp:txXfrm>
        <a:off x="4216864" y="966650"/>
        <a:ext cx="3003118" cy="1864631"/>
      </dsp:txXfrm>
    </dsp:sp>
    <dsp:sp modelId="{EE7FD419-ED7F-428F-B859-7AE7364A6FBD}">
      <dsp:nvSpPr>
        <dsp:cNvPr id="0" name=""/>
        <dsp:cNvSpPr/>
      </dsp:nvSpPr>
      <dsp:spPr>
        <a:xfrm>
          <a:off x="7624564" y="579396"/>
          <a:ext cx="3119140" cy="19806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280598-F1A9-4D93-A396-96D4C95BDF92}">
      <dsp:nvSpPr>
        <dsp:cNvPr id="0" name=""/>
        <dsp:cNvSpPr/>
      </dsp:nvSpPr>
      <dsp:spPr>
        <a:xfrm>
          <a:off x="7971135" y="908639"/>
          <a:ext cx="3119140" cy="19806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References: module 3 walkthrough video</a:t>
          </a:r>
          <a:br>
            <a:rPr lang="en-US" sz="2200" kern="1200"/>
          </a:br>
          <a:endParaRPr lang="en-US" sz="2200" kern="1200"/>
        </a:p>
      </dsp:txBody>
      <dsp:txXfrm>
        <a:off x="8029146" y="966650"/>
        <a:ext cx="3003118" cy="18646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B50C5-48D7-4785-B2D8-692D73EEF2EF}">
      <dsp:nvSpPr>
        <dsp:cNvPr id="0" name=""/>
        <dsp:cNvSpPr/>
      </dsp:nvSpPr>
      <dsp:spPr>
        <a:xfrm>
          <a:off x="0" y="703"/>
          <a:ext cx="637381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E65034-BFEE-478A-8157-4382115DE576}">
      <dsp:nvSpPr>
        <dsp:cNvPr id="0" name=""/>
        <dsp:cNvSpPr/>
      </dsp:nvSpPr>
      <dsp:spPr>
        <a:xfrm>
          <a:off x="0" y="703"/>
          <a:ext cx="6373813" cy="639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Describe Different Types of Malware.</a:t>
          </a:r>
        </a:p>
      </dsp:txBody>
      <dsp:txXfrm>
        <a:off x="0" y="703"/>
        <a:ext cx="6373813" cy="639782"/>
      </dsp:txXfrm>
    </dsp:sp>
    <dsp:sp modelId="{97C08B60-5144-418E-B11E-6BD590783424}">
      <dsp:nvSpPr>
        <dsp:cNvPr id="0" name=""/>
        <dsp:cNvSpPr/>
      </dsp:nvSpPr>
      <dsp:spPr>
        <a:xfrm>
          <a:off x="0" y="640485"/>
          <a:ext cx="6373813" cy="0"/>
        </a:xfrm>
        <a:prstGeom prst="line">
          <a:avLst/>
        </a:prstGeom>
        <a:solidFill>
          <a:schemeClr val="accent2">
            <a:hueOff val="961610"/>
            <a:satOff val="1026"/>
            <a:lumOff val="319"/>
            <a:alphaOff val="0"/>
          </a:schemeClr>
        </a:solidFill>
        <a:ln w="12700" cap="flat" cmpd="sng" algn="ctr">
          <a:solidFill>
            <a:schemeClr val="accent2">
              <a:hueOff val="961610"/>
              <a:satOff val="1026"/>
              <a:lumOff val="3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4083F7-6E57-490D-AF40-BEA0471BB209}">
      <dsp:nvSpPr>
        <dsp:cNvPr id="0" name=""/>
        <dsp:cNvSpPr/>
      </dsp:nvSpPr>
      <dsp:spPr>
        <a:xfrm>
          <a:off x="0" y="640485"/>
          <a:ext cx="6373813" cy="639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Identify Social engineering attacks.</a:t>
          </a:r>
        </a:p>
      </dsp:txBody>
      <dsp:txXfrm>
        <a:off x="0" y="640485"/>
        <a:ext cx="6373813" cy="639782"/>
      </dsp:txXfrm>
    </dsp:sp>
    <dsp:sp modelId="{1258E4EA-F847-4E88-9EFB-4720A642C7C2}">
      <dsp:nvSpPr>
        <dsp:cNvPr id="0" name=""/>
        <dsp:cNvSpPr/>
      </dsp:nvSpPr>
      <dsp:spPr>
        <a:xfrm>
          <a:off x="0" y="1280268"/>
          <a:ext cx="6373813" cy="0"/>
        </a:xfrm>
        <a:prstGeom prst="line">
          <a:avLst/>
        </a:prstGeom>
        <a:solidFill>
          <a:schemeClr val="accent2">
            <a:hueOff val="1923220"/>
            <a:satOff val="2051"/>
            <a:lumOff val="638"/>
            <a:alphaOff val="0"/>
          </a:schemeClr>
        </a:solidFill>
        <a:ln w="12700" cap="flat" cmpd="sng" algn="ctr">
          <a:solidFill>
            <a:schemeClr val="accent2">
              <a:hueOff val="1923220"/>
              <a:satOff val="2051"/>
              <a:lumOff val="6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87E83F-10DA-47C6-8044-70799BA19A68}">
      <dsp:nvSpPr>
        <dsp:cNvPr id="0" name=""/>
        <dsp:cNvSpPr/>
      </dsp:nvSpPr>
      <dsp:spPr>
        <a:xfrm>
          <a:off x="0" y="1280268"/>
          <a:ext cx="6373813" cy="639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Differentiate Cryptographic algorithms and their applications.</a:t>
          </a:r>
        </a:p>
      </dsp:txBody>
      <dsp:txXfrm>
        <a:off x="0" y="1280268"/>
        <a:ext cx="6373813" cy="639782"/>
      </dsp:txXfrm>
    </dsp:sp>
    <dsp:sp modelId="{5D09F669-5C51-4A29-8F1D-45D04DDF9A03}">
      <dsp:nvSpPr>
        <dsp:cNvPr id="0" name=""/>
        <dsp:cNvSpPr/>
      </dsp:nvSpPr>
      <dsp:spPr>
        <a:xfrm>
          <a:off x="0" y="1920051"/>
          <a:ext cx="6373813" cy="0"/>
        </a:xfrm>
        <a:prstGeom prst="line">
          <a:avLst/>
        </a:prstGeom>
        <a:solidFill>
          <a:schemeClr val="accent2">
            <a:hueOff val="2884830"/>
            <a:satOff val="3077"/>
            <a:lumOff val="957"/>
            <a:alphaOff val="0"/>
          </a:schemeClr>
        </a:solidFill>
        <a:ln w="12700" cap="flat" cmpd="sng" algn="ctr">
          <a:solidFill>
            <a:schemeClr val="accent2">
              <a:hueOff val="2884830"/>
              <a:satOff val="3077"/>
              <a:lumOff val="9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1B6E3A-86BA-4684-9DCF-F074247AB63B}">
      <dsp:nvSpPr>
        <dsp:cNvPr id="0" name=""/>
        <dsp:cNvSpPr/>
      </dsp:nvSpPr>
      <dsp:spPr>
        <a:xfrm>
          <a:off x="0" y="1920051"/>
          <a:ext cx="6373813" cy="639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Survey Network Security devices and protocols.</a:t>
          </a:r>
        </a:p>
      </dsp:txBody>
      <dsp:txXfrm>
        <a:off x="0" y="1920051"/>
        <a:ext cx="6373813" cy="639782"/>
      </dsp:txXfrm>
    </dsp:sp>
    <dsp:sp modelId="{1AE0A9DB-FA8E-49D2-BFFE-C4D8822448AE}">
      <dsp:nvSpPr>
        <dsp:cNvPr id="0" name=""/>
        <dsp:cNvSpPr/>
      </dsp:nvSpPr>
      <dsp:spPr>
        <a:xfrm>
          <a:off x="0" y="2559833"/>
          <a:ext cx="6373813" cy="0"/>
        </a:xfrm>
        <a:prstGeom prst="line">
          <a:avLst/>
        </a:prstGeom>
        <a:solidFill>
          <a:schemeClr val="accent2">
            <a:hueOff val="3846440"/>
            <a:satOff val="4103"/>
            <a:lumOff val="1275"/>
            <a:alphaOff val="0"/>
          </a:schemeClr>
        </a:solidFill>
        <a:ln w="12700" cap="flat" cmpd="sng" algn="ctr">
          <a:solidFill>
            <a:schemeClr val="accent2">
              <a:hueOff val="3846440"/>
              <a:satOff val="4103"/>
              <a:lumOff val="1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37E508-72B9-430F-B052-E3323D9F8DC1}">
      <dsp:nvSpPr>
        <dsp:cNvPr id="0" name=""/>
        <dsp:cNvSpPr/>
      </dsp:nvSpPr>
      <dsp:spPr>
        <a:xfrm>
          <a:off x="0" y="2559833"/>
          <a:ext cx="6373813" cy="639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Explain wireless network security solutions. </a:t>
          </a:r>
        </a:p>
      </dsp:txBody>
      <dsp:txXfrm>
        <a:off x="0" y="2559833"/>
        <a:ext cx="6373813" cy="639782"/>
      </dsp:txXfrm>
    </dsp:sp>
    <dsp:sp modelId="{E27A35A1-BFE5-43C9-BFDD-E54D532C4B61}">
      <dsp:nvSpPr>
        <dsp:cNvPr id="0" name=""/>
        <dsp:cNvSpPr/>
      </dsp:nvSpPr>
      <dsp:spPr>
        <a:xfrm>
          <a:off x="0" y="3199616"/>
          <a:ext cx="6373813" cy="0"/>
        </a:xfrm>
        <a:prstGeom prst="line">
          <a:avLst/>
        </a:prstGeom>
        <a:solidFill>
          <a:schemeClr val="accent2">
            <a:hueOff val="4808050"/>
            <a:satOff val="5128"/>
            <a:lumOff val="1594"/>
            <a:alphaOff val="0"/>
          </a:schemeClr>
        </a:solidFill>
        <a:ln w="12700" cap="flat" cmpd="sng" algn="ctr">
          <a:solidFill>
            <a:schemeClr val="accent2">
              <a:hueOff val="4808050"/>
              <a:satOff val="5128"/>
              <a:lumOff val="15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4FF6D1-1F23-4400-82CF-F202F8605AA5}">
      <dsp:nvSpPr>
        <dsp:cNvPr id="0" name=""/>
        <dsp:cNvSpPr/>
      </dsp:nvSpPr>
      <dsp:spPr>
        <a:xfrm>
          <a:off x="0" y="3199616"/>
          <a:ext cx="6373813" cy="639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Interpret application security, device security, and physical security.</a:t>
          </a:r>
        </a:p>
      </dsp:txBody>
      <dsp:txXfrm>
        <a:off x="0" y="3199616"/>
        <a:ext cx="6373813" cy="639782"/>
      </dsp:txXfrm>
    </dsp:sp>
    <dsp:sp modelId="{529DEE04-E4CC-4656-B0D5-488CE8CC38AC}">
      <dsp:nvSpPr>
        <dsp:cNvPr id="0" name=""/>
        <dsp:cNvSpPr/>
      </dsp:nvSpPr>
      <dsp:spPr>
        <a:xfrm>
          <a:off x="0" y="3839398"/>
          <a:ext cx="6373813" cy="0"/>
        </a:xfrm>
        <a:prstGeom prst="line">
          <a:avLst/>
        </a:prstGeom>
        <a:solidFill>
          <a:schemeClr val="accent2">
            <a:hueOff val="5769660"/>
            <a:satOff val="6154"/>
            <a:lumOff val="1913"/>
            <a:alphaOff val="0"/>
          </a:schemeClr>
        </a:solidFill>
        <a:ln w="12700" cap="flat" cmpd="sng" algn="ctr">
          <a:solidFill>
            <a:schemeClr val="accent2">
              <a:hueOff val="5769660"/>
              <a:satOff val="6154"/>
              <a:lumOff val="191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5B95E5-87F4-480D-BCBE-2B4B1B4B4BED}">
      <dsp:nvSpPr>
        <dsp:cNvPr id="0" name=""/>
        <dsp:cNvSpPr/>
      </dsp:nvSpPr>
      <dsp:spPr>
        <a:xfrm>
          <a:off x="0" y="3839398"/>
          <a:ext cx="6373813" cy="639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Exam authentication and access control techniques.</a:t>
          </a:r>
        </a:p>
      </dsp:txBody>
      <dsp:txXfrm>
        <a:off x="0" y="3839398"/>
        <a:ext cx="6373813" cy="639782"/>
      </dsp:txXfrm>
    </dsp:sp>
    <dsp:sp modelId="{395F3943-586E-4CF2-AA25-312B4BC6D6EA}">
      <dsp:nvSpPr>
        <dsp:cNvPr id="0" name=""/>
        <dsp:cNvSpPr/>
      </dsp:nvSpPr>
      <dsp:spPr>
        <a:xfrm>
          <a:off x="0" y="4479181"/>
          <a:ext cx="6373813" cy="0"/>
        </a:xfrm>
        <a:prstGeom prst="line">
          <a:avLst/>
        </a:prstGeom>
        <a:solidFill>
          <a:schemeClr val="accent2">
            <a:hueOff val="6731270"/>
            <a:satOff val="7179"/>
            <a:lumOff val="2232"/>
            <a:alphaOff val="0"/>
          </a:schemeClr>
        </a:solidFill>
        <a:ln w="12700" cap="flat" cmpd="sng" algn="ctr">
          <a:solidFill>
            <a:schemeClr val="accent2">
              <a:hueOff val="6731270"/>
              <a:satOff val="7179"/>
              <a:lumOff val="223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4AFF47-957A-4FB4-8595-C21DD0739462}">
      <dsp:nvSpPr>
        <dsp:cNvPr id="0" name=""/>
        <dsp:cNvSpPr/>
      </dsp:nvSpPr>
      <dsp:spPr>
        <a:xfrm>
          <a:off x="0" y="4479181"/>
          <a:ext cx="6373813" cy="639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Assess business continuity and risk management strategies.</a:t>
          </a:r>
        </a:p>
      </dsp:txBody>
      <dsp:txXfrm>
        <a:off x="0" y="4479181"/>
        <a:ext cx="6373813" cy="639782"/>
      </dsp:txXfrm>
    </dsp:sp>
    <dsp:sp modelId="{964CDFC0-F6E3-40A6-8C1F-D7F5A65E8B73}">
      <dsp:nvSpPr>
        <dsp:cNvPr id="0" name=""/>
        <dsp:cNvSpPr/>
      </dsp:nvSpPr>
      <dsp:spPr>
        <a:xfrm>
          <a:off x="0" y="5118964"/>
          <a:ext cx="6373813" cy="0"/>
        </a:xfrm>
        <a:prstGeom prst="line">
          <a:avLst/>
        </a:prstGeom>
        <a:solidFill>
          <a:schemeClr val="accent2">
            <a:hueOff val="7692880"/>
            <a:satOff val="8205"/>
            <a:lumOff val="2551"/>
            <a:alphaOff val="0"/>
          </a:schemeClr>
        </a:solidFill>
        <a:ln w="12700" cap="flat" cmpd="sng" algn="ctr">
          <a:solidFill>
            <a:schemeClr val="accent2">
              <a:hueOff val="7692880"/>
              <a:satOff val="8205"/>
              <a:lumOff val="25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80092C-1A50-460B-A79C-41B6168E4685}">
      <dsp:nvSpPr>
        <dsp:cNvPr id="0" name=""/>
        <dsp:cNvSpPr/>
      </dsp:nvSpPr>
      <dsp:spPr>
        <a:xfrm>
          <a:off x="0" y="5118964"/>
          <a:ext cx="6373813" cy="639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Produce a secure network.</a:t>
          </a:r>
        </a:p>
      </dsp:txBody>
      <dsp:txXfrm>
        <a:off x="0" y="5118964"/>
        <a:ext cx="6373813" cy="6397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B940C-A691-4D8A-93B7-C1822E86FCC9}">
      <dsp:nvSpPr>
        <dsp:cNvPr id="0" name=""/>
        <dsp:cNvSpPr/>
      </dsp:nvSpPr>
      <dsp:spPr>
        <a:xfrm>
          <a:off x="0" y="1039404"/>
          <a:ext cx="6373813" cy="842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DeVry Library</a:t>
          </a:r>
        </a:p>
      </dsp:txBody>
      <dsp:txXfrm>
        <a:off x="41123" y="1080527"/>
        <a:ext cx="6291567" cy="760154"/>
      </dsp:txXfrm>
    </dsp:sp>
    <dsp:sp modelId="{AA2E761C-3E56-4A69-8981-09546B246323}">
      <dsp:nvSpPr>
        <dsp:cNvPr id="0" name=""/>
        <dsp:cNvSpPr/>
      </dsp:nvSpPr>
      <dsp:spPr>
        <a:xfrm>
          <a:off x="0" y="1985484"/>
          <a:ext cx="6373813" cy="842400"/>
        </a:xfrm>
        <a:prstGeom prst="roundRect">
          <a:avLst/>
        </a:prstGeom>
        <a:solidFill>
          <a:schemeClr val="accent2">
            <a:hueOff val="2564293"/>
            <a:satOff val="2735"/>
            <a:lumOff val="8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Interactive Assignment Modules</a:t>
          </a:r>
        </a:p>
      </dsp:txBody>
      <dsp:txXfrm>
        <a:off x="41123" y="2026607"/>
        <a:ext cx="6291567" cy="760154"/>
      </dsp:txXfrm>
    </dsp:sp>
    <dsp:sp modelId="{0502A98C-06AC-4645-991D-2758AD2CAF1F}">
      <dsp:nvSpPr>
        <dsp:cNvPr id="0" name=""/>
        <dsp:cNvSpPr/>
      </dsp:nvSpPr>
      <dsp:spPr>
        <a:xfrm>
          <a:off x="0" y="2931565"/>
          <a:ext cx="6373813" cy="842400"/>
        </a:xfrm>
        <a:prstGeom prst="roundRect">
          <a:avLst/>
        </a:prstGeom>
        <a:solidFill>
          <a:schemeClr val="accent2">
            <a:hueOff val="5128586"/>
            <a:satOff val="5470"/>
            <a:lumOff val="17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ITPROTV</a:t>
          </a:r>
        </a:p>
      </dsp:txBody>
      <dsp:txXfrm>
        <a:off x="41123" y="2972688"/>
        <a:ext cx="6291567" cy="760154"/>
      </dsp:txXfrm>
    </dsp:sp>
    <dsp:sp modelId="{379E4870-ABEF-474F-854A-BB66F5F7C2FE}">
      <dsp:nvSpPr>
        <dsp:cNvPr id="0" name=""/>
        <dsp:cNvSpPr/>
      </dsp:nvSpPr>
      <dsp:spPr>
        <a:xfrm>
          <a:off x="0" y="3877645"/>
          <a:ext cx="6373813" cy="842400"/>
        </a:xfrm>
        <a:prstGeom prst="roundRect">
          <a:avLst/>
        </a:prstGeom>
        <a:solidFill>
          <a:schemeClr val="accent2">
            <a:hueOff val="7692880"/>
            <a:satOff val="8205"/>
            <a:lumOff val="25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Live Classes</a:t>
          </a:r>
        </a:p>
      </dsp:txBody>
      <dsp:txXfrm>
        <a:off x="41123" y="3918768"/>
        <a:ext cx="6291567" cy="7601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F4DCF1-ECAF-F7A7-2FE7-5E8E893BC4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C1330B0-5BAC-7408-8C3C-78D8336840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BC71B-6527-4638-937B-C93EB849CB02}" type="datetimeFigureOut">
              <a:rPr lang="en-US" smtClean="0"/>
              <a:t>6/21/2024</a:t>
            </a:fld>
            <a:endParaRPr lang="en-US" dirty="0"/>
          </a:p>
        </p:txBody>
      </p:sp>
      <p:sp>
        <p:nvSpPr>
          <p:cNvPr id="4" name="Footer Placeholder 3">
            <a:extLst>
              <a:ext uri="{FF2B5EF4-FFF2-40B4-BE49-F238E27FC236}">
                <a16:creationId xmlns:a16="http://schemas.microsoft.com/office/drawing/2014/main" id="{F0D7EEB3-E0A5-7440-F7ED-F59975ED1E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F548D11-7466-6432-3BF5-64A1A1FA59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A70580-B89C-4157-871D-6B9318EE5F58}" type="slidenum">
              <a:rPr lang="en-US" smtClean="0"/>
              <a:t>‹#›</a:t>
            </a:fld>
            <a:endParaRPr lang="en-US" dirty="0"/>
          </a:p>
        </p:txBody>
      </p:sp>
    </p:spTree>
    <p:extLst>
      <p:ext uri="{BB962C8B-B14F-4D97-AF65-F5344CB8AC3E}">
        <p14:creationId xmlns:p14="http://schemas.microsoft.com/office/powerpoint/2010/main" val="294315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5465A2-8C9C-419F-9FD8-234480873777}" type="datetimeFigureOut">
              <a:rPr lang="en-US" smtClean="0"/>
              <a:t>6/21/2024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AF00E9-A49D-4007-B3B9-A3783809E505}" type="slidenum">
              <a:rPr lang="en-US" smtClean="0"/>
              <a:t>‹#›</a:t>
            </a:fld>
            <a:endParaRPr lang="en-US" dirty="0"/>
          </a:p>
        </p:txBody>
      </p:sp>
    </p:spTree>
    <p:extLst>
      <p:ext uri="{BB962C8B-B14F-4D97-AF65-F5344CB8AC3E}">
        <p14:creationId xmlns:p14="http://schemas.microsoft.com/office/powerpoint/2010/main" val="220969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1</a:t>
            </a:fld>
            <a:endParaRPr lang="en-US" dirty="0"/>
          </a:p>
        </p:txBody>
      </p:sp>
    </p:spTree>
    <p:extLst>
      <p:ext uri="{BB962C8B-B14F-4D97-AF65-F5344CB8AC3E}">
        <p14:creationId xmlns:p14="http://schemas.microsoft.com/office/powerpoint/2010/main" val="2189223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2</a:t>
            </a:fld>
            <a:endParaRPr lang="en-US" dirty="0"/>
          </a:p>
        </p:txBody>
      </p:sp>
    </p:spTree>
    <p:extLst>
      <p:ext uri="{BB962C8B-B14F-4D97-AF65-F5344CB8AC3E}">
        <p14:creationId xmlns:p14="http://schemas.microsoft.com/office/powerpoint/2010/main" val="560649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4</a:t>
            </a:fld>
            <a:endParaRPr lang="en-US" dirty="0"/>
          </a:p>
        </p:txBody>
      </p:sp>
    </p:spTree>
    <p:extLst>
      <p:ext uri="{BB962C8B-B14F-4D97-AF65-F5344CB8AC3E}">
        <p14:creationId xmlns:p14="http://schemas.microsoft.com/office/powerpoint/2010/main" val="603191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18</a:t>
            </a:fld>
            <a:endParaRPr lang="en-US" dirty="0"/>
          </a:p>
        </p:txBody>
      </p:sp>
    </p:spTree>
    <p:extLst>
      <p:ext uri="{BB962C8B-B14F-4D97-AF65-F5344CB8AC3E}">
        <p14:creationId xmlns:p14="http://schemas.microsoft.com/office/powerpoint/2010/main" val="386789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dirty="0"/>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93626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07730566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74893063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hasCustomPrompt="1"/>
          </p:nvPr>
        </p:nvSpPr>
        <p:spPr>
          <a:xfrm>
            <a:off x="7018020" y="662937"/>
            <a:ext cx="4624442" cy="5542025"/>
          </a:xfrm>
        </p:spPr>
        <p:txBody>
          <a:bodyPr vert="horz" wrap="square" lIns="0" tIns="0" rIns="0" bIns="0" rtlCol="0" anchor="ctr" anchorCtr="0">
            <a:normAutofit/>
          </a:bodyPr>
          <a:lstStyle>
            <a:lvl1pPr>
              <a:defRPr lang="en-US" dirty="0"/>
            </a:lvl1pPr>
          </a:lstStyle>
          <a:p>
            <a:pPr lvl="0">
              <a:lnSpc>
                <a:spcPct val="100000"/>
              </a:lnSpc>
            </a:pPr>
            <a:r>
              <a:rPr lang="en-US" dirty="0"/>
              <a:t>Click to add title</a:t>
            </a:r>
          </a:p>
        </p:txBody>
      </p:sp>
      <p:sp>
        <p:nvSpPr>
          <p:cNvPr id="9" name="Picture Placeholder 8">
            <a:extLst>
              <a:ext uri="{FF2B5EF4-FFF2-40B4-BE49-F238E27FC236}">
                <a16:creationId xmlns:a16="http://schemas.microsoft.com/office/drawing/2014/main" id="{988CE9D0-E6DB-A38D-ED84-A53D0493E6D0}"/>
              </a:ext>
            </a:extLst>
          </p:cNvPr>
          <p:cNvSpPr>
            <a:spLocks noGrp="1"/>
          </p:cNvSpPr>
          <p:nvPr>
            <p:ph type="pic" sz="quarter" idx="13" hasCustomPrompt="1"/>
          </p:nvPr>
        </p:nvSpPr>
        <p:spPr>
          <a:xfrm>
            <a:off x="0" y="0"/>
            <a:ext cx="6267450" cy="6858000"/>
          </a:xfrm>
        </p:spPr>
        <p:txBody>
          <a:bodyPr>
            <a:normAutofit/>
          </a:bodyPr>
          <a:lstStyle>
            <a:lvl1pPr marL="0" indent="0" algn="ctr">
              <a:buNone/>
              <a:defRPr sz="2000"/>
            </a:lvl1pPr>
          </a:lstStyle>
          <a:p>
            <a:r>
              <a:rPr lang="en-US" dirty="0"/>
              <a:t>Click icon to insert picture</a:t>
            </a:r>
          </a:p>
        </p:txBody>
      </p:sp>
    </p:spTree>
    <p:extLst>
      <p:ext uri="{BB962C8B-B14F-4D97-AF65-F5344CB8AC3E}">
        <p14:creationId xmlns:p14="http://schemas.microsoft.com/office/powerpoint/2010/main" val="411926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43C4A872-A473-BFD2-150E-387250C2B4DA}"/>
              </a:ext>
              <a:ext uri="{C183D7F6-B498-43B3-948B-1728B52AA6E4}">
                <adec:decorative xmlns:adec="http://schemas.microsoft.com/office/drawing/2017/decorative" val="1"/>
              </a:ext>
            </a:extLst>
          </p:cNvPr>
          <p:cNvGrpSpPr/>
          <p:nvPr userDrawn="1"/>
        </p:nvGrpSpPr>
        <p:grpSpPr>
          <a:xfrm>
            <a:off x="613998" y="5334748"/>
            <a:ext cx="678135" cy="990000"/>
            <a:chOff x="10490969" y="1448827"/>
            <a:chExt cx="678135" cy="990000"/>
          </a:xfrm>
        </p:grpSpPr>
        <p:sp>
          <p:nvSpPr>
            <p:cNvPr id="24" name="Freeform: Shape 23">
              <a:extLst>
                <a:ext uri="{FF2B5EF4-FFF2-40B4-BE49-F238E27FC236}">
                  <a16:creationId xmlns:a16="http://schemas.microsoft.com/office/drawing/2014/main" id="{C5C8D53B-A579-BCFA-58E8-C386DABC92CD}"/>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Oval 24">
              <a:extLst>
                <a:ext uri="{FF2B5EF4-FFF2-40B4-BE49-F238E27FC236}">
                  <a16:creationId xmlns:a16="http://schemas.microsoft.com/office/drawing/2014/main" id="{23A34CAC-4A03-ADDB-E97F-8675E68FC0B3}"/>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 name="Oval 25">
              <a:extLst>
                <a:ext uri="{FF2B5EF4-FFF2-40B4-BE49-F238E27FC236}">
                  <a16:creationId xmlns:a16="http://schemas.microsoft.com/office/drawing/2014/main" id="{0C733506-2F0D-8F31-52D1-5244F04A706B}"/>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Freeform: Shape 26">
              <a:extLst>
                <a:ext uri="{FF2B5EF4-FFF2-40B4-BE49-F238E27FC236}">
                  <a16:creationId xmlns:a16="http://schemas.microsoft.com/office/drawing/2014/main" id="{29356E3D-E14C-9C43-7CE4-A7156B1E10DB}"/>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0" name="Title 19">
            <a:extLst>
              <a:ext uri="{FF2B5EF4-FFF2-40B4-BE49-F238E27FC236}">
                <a16:creationId xmlns:a16="http://schemas.microsoft.com/office/drawing/2014/main" id="{85C652DA-55F6-9691-4254-344E0A4E9ABF}"/>
              </a:ext>
            </a:extLst>
          </p:cNvPr>
          <p:cNvSpPr>
            <a:spLocks noGrp="1"/>
          </p:cNvSpPr>
          <p:nvPr>
            <p:ph type="title" hasCustomPrompt="1"/>
          </p:nvPr>
        </p:nvSpPr>
        <p:spPr>
          <a:xfrm>
            <a:off x="550863" y="483924"/>
            <a:ext cx="11090275" cy="1684059"/>
          </a:xfrm>
        </p:spPr>
        <p:txBody>
          <a:bodyPr anchor="b">
            <a:normAutofit/>
          </a:bodyPr>
          <a:lstStyle>
            <a:lvl1pPr>
              <a:defRPr sz="4000"/>
            </a:lvl1pPr>
          </a:lstStyle>
          <a:p>
            <a:r>
              <a:rPr lang="en-US" dirty="0"/>
              <a:t>Click to add title</a:t>
            </a:r>
          </a:p>
        </p:txBody>
      </p:sp>
      <p:sp>
        <p:nvSpPr>
          <p:cNvPr id="22" name="Content Placeholder 21">
            <a:extLst>
              <a:ext uri="{FF2B5EF4-FFF2-40B4-BE49-F238E27FC236}">
                <a16:creationId xmlns:a16="http://schemas.microsoft.com/office/drawing/2014/main" id="{4DB7AC4F-2818-7F0D-AC6A-736D5F2C7392}"/>
              </a:ext>
            </a:extLst>
          </p:cNvPr>
          <p:cNvSpPr>
            <a:spLocks noGrp="1"/>
          </p:cNvSpPr>
          <p:nvPr>
            <p:ph sz="quarter" idx="13" hasCustomPrompt="1"/>
          </p:nvPr>
        </p:nvSpPr>
        <p:spPr>
          <a:xfrm>
            <a:off x="550863" y="2419350"/>
            <a:ext cx="11090274" cy="3913188"/>
          </a:xfrm>
        </p:spPr>
        <p:txBody>
          <a:bodyPr>
            <a:normAutofit/>
          </a:bodyPr>
          <a:lstStyle>
            <a:lvl1pPr marL="0" indent="0">
              <a:buNone/>
              <a:defRPr sz="18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dirty="0"/>
          </a:p>
        </p:txBody>
      </p:sp>
      <p:grpSp>
        <p:nvGrpSpPr>
          <p:cNvPr id="5" name="Group 4">
            <a:extLst>
              <a:ext uri="{FF2B5EF4-FFF2-40B4-BE49-F238E27FC236}">
                <a16:creationId xmlns:a16="http://schemas.microsoft.com/office/drawing/2014/main" id="{6C61DF04-D7CB-2B19-8BB9-3E90A661973E}"/>
              </a:ext>
              <a:ext uri="{C183D7F6-B498-43B3-948B-1728B52AA6E4}">
                <adec:decorative xmlns:adec="http://schemas.microsoft.com/office/drawing/2017/decorative" val="1"/>
              </a:ext>
            </a:extLst>
          </p:cNvPr>
          <p:cNvGrpSpPr/>
          <p:nvPr userDrawn="1"/>
        </p:nvGrpSpPr>
        <p:grpSpPr>
          <a:xfrm>
            <a:off x="9010824" y="1514007"/>
            <a:ext cx="734257" cy="760506"/>
            <a:chOff x="5243759" y="1363788"/>
            <a:chExt cx="734257" cy="760506"/>
          </a:xfrm>
        </p:grpSpPr>
        <p:sp>
          <p:nvSpPr>
            <p:cNvPr id="6" name="Freeform 5">
              <a:extLst>
                <a:ext uri="{FF2B5EF4-FFF2-40B4-BE49-F238E27FC236}">
                  <a16:creationId xmlns:a16="http://schemas.microsoft.com/office/drawing/2014/main" id="{5DE1CC00-F893-E215-8086-65B6605C5FC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Freeform 6">
              <a:extLst>
                <a:ext uri="{FF2B5EF4-FFF2-40B4-BE49-F238E27FC236}">
                  <a16:creationId xmlns:a16="http://schemas.microsoft.com/office/drawing/2014/main" id="{6EBF50D9-F9B8-ADB3-8B4A-AF19564EE6EB}"/>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Freeform 8">
              <a:extLst>
                <a:ext uri="{FF2B5EF4-FFF2-40B4-BE49-F238E27FC236}">
                  <a16:creationId xmlns:a16="http://schemas.microsoft.com/office/drawing/2014/main" id="{80BE1060-7183-58F8-EEBF-64135EE82BC5}"/>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1" name="Oval 10">
            <a:extLst>
              <a:ext uri="{FF2B5EF4-FFF2-40B4-BE49-F238E27FC236}">
                <a16:creationId xmlns:a16="http://schemas.microsoft.com/office/drawing/2014/main" id="{E597A3BE-0D13-9033-E3FD-78202DB799C8}"/>
              </a:ext>
              <a:ext uri="{C183D7F6-B498-43B3-948B-1728B52AA6E4}">
                <adec:decorative xmlns:adec="http://schemas.microsoft.com/office/drawing/2017/decorative" val="1"/>
              </a:ext>
            </a:extLst>
          </p:cNvPr>
          <p:cNvSpPr>
            <a:spLocks noChangeAspect="1"/>
          </p:cNvSpPr>
          <p:nvPr userDrawn="1"/>
        </p:nvSpPr>
        <p:spPr>
          <a:xfrm>
            <a:off x="10168304"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2" name="Group 11">
            <a:extLst>
              <a:ext uri="{FF2B5EF4-FFF2-40B4-BE49-F238E27FC236}">
                <a16:creationId xmlns:a16="http://schemas.microsoft.com/office/drawing/2014/main" id="{D8867D9A-3F3B-94C3-244B-0006226AEF73}"/>
              </a:ext>
              <a:ext uri="{C183D7F6-B498-43B3-948B-1728B52AA6E4}">
                <adec:decorative xmlns:adec="http://schemas.microsoft.com/office/drawing/2017/decorative" val="1"/>
              </a:ext>
            </a:extLst>
          </p:cNvPr>
          <p:cNvGrpSpPr/>
          <p:nvPr userDrawn="1"/>
        </p:nvGrpSpPr>
        <p:grpSpPr>
          <a:xfrm flipH="1">
            <a:off x="9063019" y="3199533"/>
            <a:ext cx="3597052" cy="2615018"/>
            <a:chOff x="4541453" y="3199533"/>
            <a:chExt cx="3597052" cy="2615018"/>
          </a:xfrm>
        </p:grpSpPr>
        <p:sp>
          <p:nvSpPr>
            <p:cNvPr id="13" name="Freeform: Shape 38">
              <a:extLst>
                <a:ext uri="{FF2B5EF4-FFF2-40B4-BE49-F238E27FC236}">
                  <a16:creationId xmlns:a16="http://schemas.microsoft.com/office/drawing/2014/main" id="{955FC3D1-6227-A188-CCDB-11D573FD807A}"/>
                </a:ext>
              </a:extLst>
            </p:cNvPr>
            <p:cNvSpPr>
              <a:spLocks noChangeAspect="1"/>
            </p:cNvSpPr>
            <p:nvPr/>
          </p:nvSpPr>
          <p:spPr>
            <a:xfrm rot="18900000" flipV="1">
              <a:off x="4602175"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4" name="Group 13">
              <a:extLst>
                <a:ext uri="{FF2B5EF4-FFF2-40B4-BE49-F238E27FC236}">
                  <a16:creationId xmlns:a16="http://schemas.microsoft.com/office/drawing/2014/main" id="{AE6BE70E-C41E-449D-A48C-4EB6BB7DC20D}"/>
                </a:ext>
              </a:extLst>
            </p:cNvPr>
            <p:cNvGrpSpPr/>
            <p:nvPr/>
          </p:nvGrpSpPr>
          <p:grpSpPr>
            <a:xfrm>
              <a:off x="4541453" y="3199533"/>
              <a:ext cx="3478701" cy="2615018"/>
              <a:chOff x="-481151" y="3199533"/>
              <a:chExt cx="3478701" cy="2615018"/>
            </a:xfrm>
          </p:grpSpPr>
          <p:sp>
            <p:nvSpPr>
              <p:cNvPr id="15" name="Freeform: Shape 32">
                <a:extLst>
                  <a:ext uri="{FF2B5EF4-FFF2-40B4-BE49-F238E27FC236}">
                    <a16:creationId xmlns:a16="http://schemas.microsoft.com/office/drawing/2014/main" id="{B7C0B12B-49BE-7855-18FB-8583C8DD9617}"/>
                  </a:ext>
                </a:extLst>
              </p:cNvPr>
              <p:cNvSpPr>
                <a:spLocks noChangeAspect="1"/>
              </p:cNvSpPr>
              <p:nvPr userDrawn="1"/>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Oval 15">
                <a:extLst>
                  <a:ext uri="{FF2B5EF4-FFF2-40B4-BE49-F238E27FC236}">
                    <a16:creationId xmlns:a16="http://schemas.microsoft.com/office/drawing/2014/main" id="{67C78A37-D378-70D3-D6E3-AB9400EB583E}"/>
                  </a:ext>
                </a:extLst>
              </p:cNvPr>
              <p:cNvSpPr/>
              <p:nvPr userDrawn="1"/>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grpSp>
        <p:nvGrpSpPr>
          <p:cNvPr id="17" name="Group 16">
            <a:extLst>
              <a:ext uri="{FF2B5EF4-FFF2-40B4-BE49-F238E27FC236}">
                <a16:creationId xmlns:a16="http://schemas.microsoft.com/office/drawing/2014/main" id="{02491172-466F-19CC-B639-A1C3CAB1D43A}"/>
              </a:ext>
              <a:ext uri="{C183D7F6-B498-43B3-948B-1728B52AA6E4}">
                <adec:decorative xmlns:adec="http://schemas.microsoft.com/office/drawing/2017/decorative" val="1"/>
              </a:ext>
            </a:extLst>
          </p:cNvPr>
          <p:cNvGrpSpPr/>
          <p:nvPr userDrawn="1"/>
        </p:nvGrpSpPr>
        <p:grpSpPr>
          <a:xfrm>
            <a:off x="5690545" y="4100655"/>
            <a:ext cx="1335600" cy="1262947"/>
            <a:chOff x="10145015" y="2343978"/>
            <a:chExt cx="1335600" cy="1262947"/>
          </a:xfrm>
        </p:grpSpPr>
        <p:sp>
          <p:nvSpPr>
            <p:cNvPr id="18" name="Freeform: Shape 25">
              <a:extLst>
                <a:ext uri="{FF2B5EF4-FFF2-40B4-BE49-F238E27FC236}">
                  <a16:creationId xmlns:a16="http://schemas.microsoft.com/office/drawing/2014/main" id="{45EC885D-265C-397B-5DAF-57A66CDA30B5}"/>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Oval 18">
              <a:extLst>
                <a:ext uri="{FF2B5EF4-FFF2-40B4-BE49-F238E27FC236}">
                  <a16:creationId xmlns:a16="http://schemas.microsoft.com/office/drawing/2014/main" id="{3601DB21-D937-2F89-DC26-063DFC7800C8}"/>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2207653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76C4EAC-BBDE-1963-BD72-3BD2A47DC59C}"/>
              </a:ext>
            </a:extLst>
          </p:cNvPr>
          <p:cNvSpPr>
            <a:spLocks noGrp="1"/>
          </p:cNvSpPr>
          <p:nvPr>
            <p:ph type="ctrTitle" hasCustomPrompt="1"/>
          </p:nvPr>
        </p:nvSpPr>
        <p:spPr>
          <a:xfrm>
            <a:off x="550863" y="4045464"/>
            <a:ext cx="11115355" cy="2286000"/>
          </a:xfrm>
        </p:spPr>
        <p:txBody>
          <a:bodyPr anchor="ctr">
            <a:noAutofit/>
          </a:bodyPr>
          <a:lstStyle>
            <a:lvl1pPr algn="l">
              <a:defRPr sz="5400"/>
            </a:lvl1pPr>
          </a:lstStyle>
          <a:p>
            <a:r>
              <a:rPr lang="en-US" dirty="0"/>
              <a:t>Click to add title</a:t>
            </a:r>
          </a:p>
        </p:txBody>
      </p:sp>
      <p:sp>
        <p:nvSpPr>
          <p:cNvPr id="8" name="Picture Placeholder 7">
            <a:extLst>
              <a:ext uri="{FF2B5EF4-FFF2-40B4-BE49-F238E27FC236}">
                <a16:creationId xmlns:a16="http://schemas.microsoft.com/office/drawing/2014/main" id="{E592AF4F-2F83-7005-B3AC-6FCC7FB19140}"/>
              </a:ext>
            </a:extLst>
          </p:cNvPr>
          <p:cNvSpPr>
            <a:spLocks noGrp="1"/>
          </p:cNvSpPr>
          <p:nvPr>
            <p:ph type="pic" sz="quarter" idx="13" hasCustomPrompt="1"/>
          </p:nvPr>
        </p:nvSpPr>
        <p:spPr>
          <a:xfrm>
            <a:off x="0" y="4594"/>
            <a:ext cx="12192000" cy="3771878"/>
          </a:xfrm>
        </p:spPr>
        <p:txBody>
          <a:bodyPr>
            <a:noAutofit/>
          </a:bodyPr>
          <a:lstStyle>
            <a:lvl1pPr marL="0" indent="0" algn="ctr">
              <a:buNone/>
              <a:defRPr sz="2000"/>
            </a:lvl1pPr>
          </a:lstStyle>
          <a:p>
            <a:r>
              <a:rPr lang="en-US" dirty="0"/>
              <a:t>Click icon to insert picture</a:t>
            </a:r>
          </a:p>
        </p:txBody>
      </p:sp>
      <p:sp>
        <p:nvSpPr>
          <p:cNvPr id="7" name="Oval 6">
            <a:extLst>
              <a:ext uri="{FF2B5EF4-FFF2-40B4-BE49-F238E27FC236}">
                <a16:creationId xmlns:a16="http://schemas.microsoft.com/office/drawing/2014/main" id="{57BF9F63-86BE-5515-AD3C-59481B3FF4B4}"/>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673299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87E98C0-6053-9701-92D0-4EF9ADBC500C}"/>
              </a:ext>
              <a:ext uri="{C183D7F6-B498-43B3-948B-1728B52AA6E4}">
                <adec:decorative xmlns:adec="http://schemas.microsoft.com/office/drawing/2017/decorative" val="1"/>
              </a:ext>
            </a:extLst>
          </p:cNvPr>
          <p:cNvGrpSpPr/>
          <p:nvPr userDrawn="1"/>
        </p:nvGrpSpPr>
        <p:grpSpPr>
          <a:xfrm flipH="1" flipV="1">
            <a:off x="9063019" y="746716"/>
            <a:ext cx="3597052" cy="2615018"/>
            <a:chOff x="4541453" y="3199533"/>
            <a:chExt cx="3597052" cy="2615018"/>
          </a:xfrm>
        </p:grpSpPr>
        <p:sp>
          <p:nvSpPr>
            <p:cNvPr id="8" name="Freeform: Shape 38">
              <a:extLst>
                <a:ext uri="{FF2B5EF4-FFF2-40B4-BE49-F238E27FC236}">
                  <a16:creationId xmlns:a16="http://schemas.microsoft.com/office/drawing/2014/main" id="{C32B1A1D-760B-9D3D-A869-E50FC962A629}"/>
                </a:ext>
              </a:extLst>
            </p:cNvPr>
            <p:cNvSpPr>
              <a:spLocks noChangeAspect="1"/>
            </p:cNvSpPr>
            <p:nvPr/>
          </p:nvSpPr>
          <p:spPr>
            <a:xfrm rot="18900000" flipV="1">
              <a:off x="4602175"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D02EF78B-5BDF-8632-B9B1-087DB042EEC7}"/>
                </a:ext>
              </a:extLst>
            </p:cNvPr>
            <p:cNvGrpSpPr/>
            <p:nvPr/>
          </p:nvGrpSpPr>
          <p:grpSpPr>
            <a:xfrm>
              <a:off x="4541453" y="3199533"/>
              <a:ext cx="3478701" cy="2615018"/>
              <a:chOff x="-481151" y="3199533"/>
              <a:chExt cx="3478701" cy="2615018"/>
            </a:xfrm>
          </p:grpSpPr>
          <p:sp>
            <p:nvSpPr>
              <p:cNvPr id="10" name="Freeform: Shape 32">
                <a:extLst>
                  <a:ext uri="{FF2B5EF4-FFF2-40B4-BE49-F238E27FC236}">
                    <a16:creationId xmlns:a16="http://schemas.microsoft.com/office/drawing/2014/main" id="{5C54B3E8-515B-0865-9321-DB3793A62240}"/>
                  </a:ext>
                </a:extLst>
              </p:cNvPr>
              <p:cNvSpPr>
                <a:spLocks noChangeAspect="1"/>
              </p:cNvSpPr>
              <p:nvPr userDrawn="1"/>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Oval 10">
                <a:extLst>
                  <a:ext uri="{FF2B5EF4-FFF2-40B4-BE49-F238E27FC236}">
                    <a16:creationId xmlns:a16="http://schemas.microsoft.com/office/drawing/2014/main" id="{56E92718-2CCD-B15D-8DE5-46285BEA256B}"/>
                  </a:ext>
                </a:extLst>
              </p:cNvPr>
              <p:cNvSpPr/>
              <p:nvPr userDrawn="1"/>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grpSp>
        <p:nvGrpSpPr>
          <p:cNvPr id="19" name="Group 18">
            <a:extLst>
              <a:ext uri="{FF2B5EF4-FFF2-40B4-BE49-F238E27FC236}">
                <a16:creationId xmlns:a16="http://schemas.microsoft.com/office/drawing/2014/main" id="{AEA0B78B-84F0-8B85-40E8-678689DC13E6}"/>
              </a:ext>
              <a:ext uri="{C183D7F6-B498-43B3-948B-1728B52AA6E4}">
                <adec:decorative xmlns:adec="http://schemas.microsoft.com/office/drawing/2017/decorative" val="1"/>
              </a:ext>
            </a:extLst>
          </p:cNvPr>
          <p:cNvGrpSpPr/>
          <p:nvPr userDrawn="1"/>
        </p:nvGrpSpPr>
        <p:grpSpPr>
          <a:xfrm>
            <a:off x="8723112" y="5088958"/>
            <a:ext cx="1335600" cy="1262947"/>
            <a:chOff x="10145015" y="2343978"/>
            <a:chExt cx="1335600" cy="1262947"/>
          </a:xfrm>
        </p:grpSpPr>
        <p:sp>
          <p:nvSpPr>
            <p:cNvPr id="20" name="Freeform: Shape 25">
              <a:extLst>
                <a:ext uri="{FF2B5EF4-FFF2-40B4-BE49-F238E27FC236}">
                  <a16:creationId xmlns:a16="http://schemas.microsoft.com/office/drawing/2014/main" id="{2E5D7C6F-BF77-9B7D-5B12-7AF3ED280B43}"/>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FA599EE6-2673-0AD8-EAE0-45C79326015E}"/>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2" name="Group 11">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hasCustomPrompt="1"/>
          </p:nvPr>
        </p:nvSpPr>
        <p:spPr>
          <a:xfrm>
            <a:off x="550862" y="498474"/>
            <a:ext cx="7960421" cy="1450217"/>
          </a:xfrm>
        </p:spPr>
        <p:txBody>
          <a:bodyPr vert="horz" wrap="square" lIns="0" tIns="0" rIns="0" bIns="0" rtlCol="0" anchor="t" anchorCtr="0">
            <a:normAutofit/>
          </a:bodyPr>
          <a:lstStyle>
            <a:lvl1pPr>
              <a:defRPr lang="en-US" sz="4000" dirty="0"/>
            </a:lvl1pPr>
          </a:lstStyle>
          <a:p>
            <a:pPr lvl="0">
              <a:lnSpc>
                <a:spcPct val="100000"/>
              </a:lnSpc>
            </a:pPr>
            <a:r>
              <a:rPr lang="en-US" dirty="0"/>
              <a:t>Click to add title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hasCustomPrompt="1"/>
          </p:nvPr>
        </p:nvSpPr>
        <p:spPr>
          <a:xfrm>
            <a:off x="581343" y="2103039"/>
            <a:ext cx="7929940" cy="3979625"/>
          </a:xfrm>
        </p:spPr>
        <p:txBody>
          <a:bodyPr>
            <a:normAutofit/>
          </a:bodyPr>
          <a:lstStyle>
            <a:lvl1pPr>
              <a:defRPr sz="18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287663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ntent 1">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 uri="{C183D7F6-B498-43B3-948B-1728B52AA6E4}">
                <adec:decorative xmlns:adec="http://schemas.microsoft.com/office/drawing/2017/decorative" val="1"/>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3" name="Group 12">
            <a:extLst>
              <a:ext uri="{FF2B5EF4-FFF2-40B4-BE49-F238E27FC236}">
                <a16:creationId xmlns:a16="http://schemas.microsoft.com/office/drawing/2014/main" id="{168347B7-45FA-4A01-924D-DC385B720B3E}"/>
              </a:ext>
              <a:ext uri="{C183D7F6-B498-43B3-948B-1728B52AA6E4}">
                <adec:decorative xmlns:adec="http://schemas.microsoft.com/office/drawing/2017/decorative" val="1"/>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hasCustomPrompt="1"/>
          </p:nvPr>
        </p:nvSpPr>
        <p:spPr>
          <a:xfrm>
            <a:off x="550863" y="508635"/>
            <a:ext cx="11090274" cy="1332000"/>
          </a:xfrm>
        </p:spPr>
        <p:txBody>
          <a:bodyPr>
            <a:normAutofit/>
          </a:bodyPr>
          <a:lstStyle>
            <a:lvl1pPr>
              <a:lnSpc>
                <a:spcPct val="100000"/>
              </a:lnSpc>
              <a:defRPr sz="4000"/>
            </a:lvl1pPr>
          </a:lstStyle>
          <a:p>
            <a:r>
              <a:rPr lang="en-US" dirty="0"/>
              <a:t>Click to add title</a:t>
            </a:r>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hasCustomPrompt="1"/>
          </p:nvPr>
        </p:nvSpPr>
        <p:spPr>
          <a:xfrm>
            <a:off x="550862" y="2097175"/>
            <a:ext cx="5435600" cy="3995650"/>
          </a:xfrm>
        </p:spPr>
        <p:txBody>
          <a:bodyPr>
            <a:normAutofit/>
          </a:bodyPr>
          <a:lstStyle>
            <a:lvl1pPr marL="0" indent="0">
              <a:spcBef>
                <a:spcPts val="1000"/>
              </a:spcBef>
              <a:buNone/>
              <a:defRPr sz="1800">
                <a:solidFill>
                  <a:schemeClr val="tx1"/>
                </a:solidFill>
              </a:defRPr>
            </a:lvl1pPr>
            <a:lvl2pPr marL="228600">
              <a:spcBef>
                <a:spcPts val="1000"/>
              </a:spcBef>
              <a:defRPr sz="1800">
                <a:solidFill>
                  <a:schemeClr val="tx1"/>
                </a:solidFill>
              </a:defRPr>
            </a:lvl2pPr>
            <a:lvl3pPr marL="411480" indent="-228600">
              <a:spcBef>
                <a:spcPts val="1000"/>
              </a:spcBef>
              <a:defRPr sz="1800">
                <a:solidFill>
                  <a:schemeClr val="tx1"/>
                </a:solidFill>
              </a:defRPr>
            </a:lvl3pPr>
            <a:lvl4pPr marL="594360">
              <a:spcBef>
                <a:spcPts val="1000"/>
              </a:spcBef>
              <a:defRPr sz="1800">
                <a:solidFill>
                  <a:schemeClr val="tx1"/>
                </a:solidFill>
              </a:defRPr>
            </a:lvl4pPr>
            <a:lvl5pPr marL="777240">
              <a:spcBef>
                <a:spcPts val="1000"/>
              </a:spcBef>
              <a:defRPr sz="18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6B65629D-0977-C0EA-5E0B-C4822F43DAEE}"/>
              </a:ext>
            </a:extLst>
          </p:cNvPr>
          <p:cNvSpPr>
            <a:spLocks noGrp="1"/>
          </p:cNvSpPr>
          <p:nvPr>
            <p:ph sz="half" idx="13" hasCustomPrompt="1"/>
          </p:nvPr>
        </p:nvSpPr>
        <p:spPr>
          <a:xfrm>
            <a:off x="6205540" y="2097175"/>
            <a:ext cx="5435600" cy="3995650"/>
          </a:xfrm>
        </p:spPr>
        <p:txBody>
          <a:bodyPr>
            <a:normAutofit/>
          </a:bodyPr>
          <a:lstStyle>
            <a:lvl1pPr marL="0" indent="0">
              <a:spcBef>
                <a:spcPts val="1000"/>
              </a:spcBef>
              <a:buNone/>
              <a:defRPr sz="1800">
                <a:solidFill>
                  <a:schemeClr val="tx1"/>
                </a:solidFill>
              </a:defRPr>
            </a:lvl1pPr>
            <a:lvl2pPr marL="228600">
              <a:spcBef>
                <a:spcPts val="1000"/>
              </a:spcBef>
              <a:defRPr sz="1800">
                <a:solidFill>
                  <a:schemeClr val="tx1"/>
                </a:solidFill>
              </a:defRPr>
            </a:lvl2pPr>
            <a:lvl3pPr marL="411480" indent="-228600">
              <a:spcBef>
                <a:spcPts val="1000"/>
              </a:spcBef>
              <a:defRPr sz="1800">
                <a:solidFill>
                  <a:schemeClr val="tx1"/>
                </a:solidFill>
              </a:defRPr>
            </a:lvl3pPr>
            <a:lvl4pPr marL="594360">
              <a:spcBef>
                <a:spcPts val="1000"/>
              </a:spcBef>
              <a:defRPr sz="1800">
                <a:solidFill>
                  <a:schemeClr val="tx1"/>
                </a:solidFill>
              </a:defRPr>
            </a:lvl4pPr>
            <a:lvl5pPr marL="777240">
              <a:spcBef>
                <a:spcPts val="1000"/>
              </a:spcBef>
              <a:defRPr sz="18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1929982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 pictur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600974" y="196900"/>
            <a:ext cx="4899628" cy="2331490"/>
          </a:xfrm>
        </p:spPr>
        <p:txBody>
          <a:bodyPr anchor="b" anchorCtr="0">
            <a:noAutofit/>
          </a:bodyPr>
          <a:lstStyle>
            <a:lvl1pPr algn="r">
              <a:defRPr sz="4000"/>
            </a:lvl1pPr>
          </a:lstStyle>
          <a:p>
            <a:r>
              <a:rPr lang="en-US" dirty="0"/>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583162" y="2827209"/>
            <a:ext cx="4917440" cy="3442144"/>
          </a:xfrm>
        </p:spPr>
        <p:txBody>
          <a:bodyPr>
            <a:normAutofit/>
          </a:bodyPr>
          <a:lstStyle>
            <a:lvl1pPr marL="0" indent="0" algn="r">
              <a:buNone/>
              <a:defRPr sz="1800">
                <a:solidFill>
                  <a:schemeClr val="tx1"/>
                </a:solidFill>
              </a:defRPr>
            </a:lvl1pPr>
            <a:lvl2pPr algn="r">
              <a:defRPr sz="1200">
                <a:solidFill>
                  <a:schemeClr val="tx1"/>
                </a:solidFill>
              </a:defRPr>
            </a:lvl2pPr>
            <a:lvl3pPr algn="r">
              <a:defRPr sz="1200">
                <a:solidFill>
                  <a:schemeClr val="tx1"/>
                </a:solidFill>
              </a:defRPr>
            </a:lvl3pPr>
            <a:lvl4pPr algn="r">
              <a:defRPr sz="1200">
                <a:solidFill>
                  <a:schemeClr val="tx1"/>
                </a:solidFill>
              </a:defRPr>
            </a:lvl4pPr>
            <a:lvl5pPr algn="r">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BC013AD6-0EF3-2B25-DDBD-2DF706123AEE}"/>
              </a:ext>
            </a:extLst>
          </p:cNvPr>
          <p:cNvSpPr>
            <a:spLocks noGrp="1"/>
          </p:cNvSpPr>
          <p:nvPr>
            <p:ph type="pic" sz="quarter" idx="13"/>
          </p:nvPr>
        </p:nvSpPr>
        <p:spPr>
          <a:xfrm>
            <a:off x="6095588" y="0"/>
            <a:ext cx="6095998" cy="6858000"/>
          </a:xfrm>
        </p:spPr>
        <p:txBody>
          <a:bodyPr>
            <a:normAutofit/>
          </a:bodyPr>
          <a:lstStyle>
            <a:lvl1pPr marL="0" indent="0" algn="ctr">
              <a:buNone/>
              <a:defRPr sz="2000">
                <a:solidFill>
                  <a:schemeClr val="tx1"/>
                </a:solidFill>
              </a:defRPr>
            </a:lvl1pPr>
          </a:lstStyle>
          <a:p>
            <a:r>
              <a:rPr lang="en-US"/>
              <a:t>Click icon to add picture</a:t>
            </a:r>
            <a:endParaRPr lang="en-US" dirty="0"/>
          </a:p>
        </p:txBody>
      </p:sp>
      <p:grpSp>
        <p:nvGrpSpPr>
          <p:cNvPr id="4" name="Group 3">
            <a:extLst>
              <a:ext uri="{FF2B5EF4-FFF2-40B4-BE49-F238E27FC236}">
                <a16:creationId xmlns:a16="http://schemas.microsoft.com/office/drawing/2014/main" id="{A904CD02-7C7D-28DD-85A8-2FD92C29D32A}"/>
              </a:ext>
              <a:ext uri="{C183D7F6-B498-43B3-948B-1728B52AA6E4}">
                <adec:decorative xmlns:adec="http://schemas.microsoft.com/office/drawing/2017/decorative" val="1"/>
              </a:ext>
            </a:extLst>
          </p:cNvPr>
          <p:cNvGrpSpPr/>
          <p:nvPr userDrawn="1"/>
        </p:nvGrpSpPr>
        <p:grpSpPr>
          <a:xfrm>
            <a:off x="4803321" y="682622"/>
            <a:ext cx="734257" cy="760506"/>
            <a:chOff x="5243759" y="1363788"/>
            <a:chExt cx="734257" cy="760506"/>
          </a:xfrm>
        </p:grpSpPr>
        <p:sp>
          <p:nvSpPr>
            <p:cNvPr id="9" name="Freeform 5">
              <a:extLst>
                <a:ext uri="{FF2B5EF4-FFF2-40B4-BE49-F238E27FC236}">
                  <a16:creationId xmlns:a16="http://schemas.microsoft.com/office/drawing/2014/main" id="{FB7341D0-DC30-9661-B3E0-91DE7C37946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Freeform 6">
              <a:extLst>
                <a:ext uri="{FF2B5EF4-FFF2-40B4-BE49-F238E27FC236}">
                  <a16:creationId xmlns:a16="http://schemas.microsoft.com/office/drawing/2014/main" id="{92A118B5-9F91-EA1B-3F95-6BFA5095544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eform 8">
              <a:extLst>
                <a:ext uri="{FF2B5EF4-FFF2-40B4-BE49-F238E27FC236}">
                  <a16:creationId xmlns:a16="http://schemas.microsoft.com/office/drawing/2014/main" id="{208891A5-91FA-D924-CB46-E74B50635001}"/>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5" name="Oval 14">
            <a:extLst>
              <a:ext uri="{FF2B5EF4-FFF2-40B4-BE49-F238E27FC236}">
                <a16:creationId xmlns:a16="http://schemas.microsoft.com/office/drawing/2014/main" id="{BE5F7483-2261-D4C4-30E3-2D379D8CA06D}"/>
              </a:ext>
              <a:ext uri="{C183D7F6-B498-43B3-948B-1728B52AA6E4}">
                <adec:decorative xmlns:adec="http://schemas.microsoft.com/office/drawing/2017/decorative" val="1"/>
              </a:ext>
            </a:extLst>
          </p:cNvPr>
          <p:cNvSpPr>
            <a:spLocks noChangeAspect="1"/>
          </p:cNvSpPr>
          <p:nvPr userDrawn="1"/>
        </p:nvSpPr>
        <p:spPr>
          <a:xfrm>
            <a:off x="1189378" y="523262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46747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63223463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pPr/>
              <a:t>‹#›</a:t>
            </a:fld>
            <a:endParaRPr lang="en-US" dirty="0"/>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47365650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415189351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47285868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pPr/>
              <a:t>‹#›</a:t>
            </a:fld>
            <a:endParaRPr lang="en-US" dirty="0"/>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45413379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131167432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84548230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17667354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4222058729"/>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1" r:id="rId15"/>
    <p:sldLayoutId id="2147483723" r:id="rId16"/>
    <p:sldLayoutId id="2147483724" r:id="rId17"/>
  </p:sldLayoutIdLst>
  <p:hf sldNum="0" hdr="0" ftr="0" dt="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047101-8D42-6100-9CEA-AEC0FAEAB606}"/>
              </a:ext>
            </a:extLst>
          </p:cNvPr>
          <p:cNvSpPr>
            <a:spLocks noGrp="1"/>
          </p:cNvSpPr>
          <p:nvPr>
            <p:ph type="title"/>
          </p:nvPr>
        </p:nvSpPr>
        <p:spPr>
          <a:noFill/>
        </p:spPr>
        <p:txBody>
          <a:bodyPr anchor="ctr">
            <a:noAutofit/>
          </a:bodyPr>
          <a:lstStyle/>
          <a:p>
            <a:r>
              <a:rPr lang="en-US" dirty="0"/>
              <a:t>Fundamentals of Information System Security Final Project</a:t>
            </a:r>
            <a:br>
              <a:rPr lang="en-US" dirty="0"/>
            </a:br>
            <a:br>
              <a:rPr lang="en-US" dirty="0"/>
            </a:br>
            <a:r>
              <a:rPr lang="en-US" sz="2400" dirty="0"/>
              <a:t>By: Mykel Edwards</a:t>
            </a:r>
            <a:br>
              <a:rPr lang="en-US" sz="2400" dirty="0"/>
            </a:br>
            <a:r>
              <a:rPr lang="en-US" sz="2400" dirty="0"/>
              <a:t>Professor: Dr. Emmet Ward</a:t>
            </a:r>
          </a:p>
        </p:txBody>
      </p:sp>
      <p:pic>
        <p:nvPicPr>
          <p:cNvPr id="8" name="Picture Placeholder 13" descr="Data points digital background">
            <a:extLst>
              <a:ext uri="{FF2B5EF4-FFF2-40B4-BE49-F238E27FC236}">
                <a16:creationId xmlns:a16="http://schemas.microsoft.com/office/drawing/2014/main" id="{53227D59-33F9-9DDB-1C5C-A938A989EE5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7936" r="7936"/>
          <a:stretch/>
        </p:blipFill>
        <p:spPr/>
      </p:pic>
    </p:spTree>
    <p:extLst>
      <p:ext uri="{BB962C8B-B14F-4D97-AF65-F5344CB8AC3E}">
        <p14:creationId xmlns:p14="http://schemas.microsoft.com/office/powerpoint/2010/main" val="2803092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8A00A08-E4E6-4184-B484-E0E03407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4" name="Group 23">
            <a:extLst>
              <a:ext uri="{FF2B5EF4-FFF2-40B4-BE49-F238E27FC236}">
                <a16:creationId xmlns:a16="http://schemas.microsoft.com/office/drawing/2014/main" id="{0780E404-3121-4F33-AF2D-65F659A97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7675" y="288981"/>
            <a:ext cx="1262947" cy="1335600"/>
            <a:chOff x="2678417" y="2427951"/>
            <a:chExt cx="1262947" cy="1335600"/>
          </a:xfrm>
        </p:grpSpPr>
        <p:sp>
          <p:nvSpPr>
            <p:cNvPr id="25" name="Freeform: Shape 24">
              <a:extLst>
                <a:ext uri="{FF2B5EF4-FFF2-40B4-BE49-F238E27FC236}">
                  <a16:creationId xmlns:a16="http://schemas.microsoft.com/office/drawing/2014/main" id="{2339341D-8322-49F1-91DA-6D115CCAE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7EB9DB0E-3B0E-411A-9274-448D565CA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p:cNvSpPr>
            <a:spLocks noGrp="1"/>
          </p:cNvSpPr>
          <p:nvPr>
            <p:ph type="ctrTitle"/>
          </p:nvPr>
        </p:nvSpPr>
        <p:spPr>
          <a:xfrm>
            <a:off x="550864" y="549275"/>
            <a:ext cx="5049836" cy="3988768"/>
          </a:xfrm>
        </p:spPr>
        <p:txBody>
          <a:bodyPr anchor="b">
            <a:normAutofit/>
          </a:bodyPr>
          <a:lstStyle/>
          <a:p>
            <a:pPr>
              <a:lnSpc>
                <a:spcPct val="90000"/>
              </a:lnSpc>
            </a:pPr>
            <a:br>
              <a:rPr lang="en-US" sz="3000" dirty="0"/>
            </a:br>
            <a:r>
              <a:rPr lang="en-US" sz="4800" dirty="0"/>
              <a:t>Module 5</a:t>
            </a:r>
            <a:br>
              <a:rPr lang="en-US" sz="4800" dirty="0"/>
            </a:br>
            <a:r>
              <a:rPr lang="en-US" sz="4800" dirty="0"/>
              <a:t>Multifactor Authentication (MFA)</a:t>
            </a:r>
            <a:br>
              <a:rPr lang="en-US" sz="4800" dirty="0"/>
            </a:br>
            <a:endParaRPr lang="en-US" sz="4800" dirty="0"/>
          </a:p>
        </p:txBody>
      </p:sp>
      <p:grpSp>
        <p:nvGrpSpPr>
          <p:cNvPr id="27" name="Group 26">
            <a:extLst>
              <a:ext uri="{FF2B5EF4-FFF2-40B4-BE49-F238E27FC236}">
                <a16:creationId xmlns:a16="http://schemas.microsoft.com/office/drawing/2014/main" id="{4B158E9A-DBF4-4AA7-B6B7-8C8EB2FBD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25249" y="5435090"/>
            <a:ext cx="762805" cy="734873"/>
            <a:chOff x="7950336" y="1300590"/>
            <a:chExt cx="762805" cy="734873"/>
          </a:xfrm>
        </p:grpSpPr>
        <p:sp>
          <p:nvSpPr>
            <p:cNvPr id="28" name="Freeform 5">
              <a:extLst>
                <a:ext uri="{FF2B5EF4-FFF2-40B4-BE49-F238E27FC236}">
                  <a16:creationId xmlns:a16="http://schemas.microsoft.com/office/drawing/2014/main" id="{6150ACFD-AEC6-42A3-A5A7-E7AD6B13E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Freeform 6">
              <a:extLst>
                <a:ext uri="{FF2B5EF4-FFF2-40B4-BE49-F238E27FC236}">
                  <a16:creationId xmlns:a16="http://schemas.microsoft.com/office/drawing/2014/main" id="{DB4D1217-FEB1-4D2A-80F4-C227B66D7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Freeform 8">
              <a:extLst>
                <a:ext uri="{FF2B5EF4-FFF2-40B4-BE49-F238E27FC236}">
                  <a16:creationId xmlns:a16="http://schemas.microsoft.com/office/drawing/2014/main" id="{0BCA7138-22BA-4785-8B3D-9D45213E8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31" name="Graphic 30" descr="Server">
            <a:extLst>
              <a:ext uri="{FF2B5EF4-FFF2-40B4-BE49-F238E27FC236}">
                <a16:creationId xmlns:a16="http://schemas.microsoft.com/office/drawing/2014/main" id="{38E202FF-03A3-5E1D-8734-E0D0A1EFCB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87939" y="549275"/>
            <a:ext cx="5761037" cy="5761037"/>
          </a:xfrm>
          <a:custGeom>
            <a:avLst/>
            <a:gdLst/>
            <a:ahLst/>
            <a:cxnLst/>
            <a:rect l="l" t="t" r="r" b="b"/>
            <a:pathLst>
              <a:path w="7345363" h="5761037">
                <a:moveTo>
                  <a:pt x="0" y="0"/>
                </a:moveTo>
                <a:lnTo>
                  <a:pt x="7345363" y="0"/>
                </a:lnTo>
                <a:lnTo>
                  <a:pt x="7345363" y="5761037"/>
                </a:lnTo>
                <a:lnTo>
                  <a:pt x="0" y="5761037"/>
                </a:lnTo>
                <a:close/>
              </a:path>
            </a:pathLst>
          </a:cu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746396" y="314961"/>
            <a:ext cx="2556704" cy="1371601"/>
          </a:xfrm>
        </p:spPr>
        <p:txBody>
          <a:bodyPr>
            <a:normAutofit fontScale="90000"/>
          </a:bodyPr>
          <a:lstStyle/>
          <a:p>
            <a:r>
              <a:rPr lang="en-US" sz="3300" dirty="0"/>
              <a:t>Common-auth Configuration File</a:t>
            </a:r>
            <a:endParaRPr lang="en-US"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93007" y="2057399"/>
            <a:ext cx="2063483" cy="2858691"/>
          </a:xfrm>
        </p:spPr>
        <p:txBody>
          <a:bodyPr>
            <a:normAutofit/>
          </a:bodyPr>
          <a:lstStyle/>
          <a:p>
            <a:r>
              <a:rPr lang="en-US" dirty="0"/>
              <a:t>This screenshot should show the entry that indicates the use of the Google Authenticator module. </a:t>
            </a:r>
          </a:p>
        </p:txBody>
      </p:sp>
      <p:pic>
        <p:nvPicPr>
          <p:cNvPr id="4" name="Picture Placeholder 3" descr="A screenshot of a computer&#10;&#10;Description automatically generated">
            <a:extLst>
              <a:ext uri="{FF2B5EF4-FFF2-40B4-BE49-F238E27FC236}">
                <a16:creationId xmlns:a16="http://schemas.microsoft.com/office/drawing/2014/main" id="{3DA9B373-66B5-4083-D882-EE35974B55B5}"/>
              </a:ext>
            </a:extLst>
          </p:cNvPr>
          <p:cNvPicPr>
            <a:picLocks noGrp="1"/>
          </p:cNvPicPr>
          <p:nvPr>
            <p:ph type="pic" idx="1"/>
          </p:nvPr>
        </p:nvPicPr>
        <p:blipFill>
          <a:blip r:embed="rId2">
            <a:extLst>
              <a:ext uri="{28A0092B-C50C-407E-A947-70E740481C1C}">
                <a14:useLocalDpi xmlns:a14="http://schemas.microsoft.com/office/drawing/2010/main" val="0"/>
              </a:ext>
            </a:extLst>
          </a:blip>
          <a:stretch>
            <a:fillRect/>
          </a:stretch>
        </p:blipFill>
        <p:spPr>
          <a:xfrm>
            <a:off x="4505960" y="406400"/>
            <a:ext cx="7249160" cy="6228080"/>
          </a:xfrm>
        </p:spPr>
      </p:pic>
    </p:spTree>
    <p:extLst>
      <p:ext uri="{BB962C8B-B14F-4D97-AF65-F5344CB8AC3E}">
        <p14:creationId xmlns:p14="http://schemas.microsoft.com/office/powerpoint/2010/main" val="3945951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652208" y="842202"/>
            <a:ext cx="2416873" cy="1372387"/>
          </a:xfrm>
        </p:spPr>
        <p:txBody>
          <a:bodyPr>
            <a:normAutofit/>
          </a:bodyPr>
          <a:lstStyle/>
          <a:p>
            <a:r>
              <a:rPr lang="en-US" dirty="0"/>
              <a:t>MFA Logon Screen</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652208" y="2531190"/>
            <a:ext cx="2188273" cy="2858691"/>
          </a:xfrm>
        </p:spPr>
        <p:txBody>
          <a:bodyPr>
            <a:noAutofit/>
          </a:bodyPr>
          <a:lstStyle/>
          <a:p>
            <a:r>
              <a:rPr lang="en-US" dirty="0"/>
              <a:t>This screenshot should show the logon screen where a verification code is required.</a:t>
            </a:r>
          </a:p>
        </p:txBody>
      </p:sp>
      <p:pic>
        <p:nvPicPr>
          <p:cNvPr id="4" name="Picture Placeholder 3" descr="A screenshot of a computer&#10;&#10;Description automatically generated">
            <a:extLst>
              <a:ext uri="{FF2B5EF4-FFF2-40B4-BE49-F238E27FC236}">
                <a16:creationId xmlns:a16="http://schemas.microsoft.com/office/drawing/2014/main" id="{6BF85C70-8E02-DF8F-106D-4EE0FF6FBEB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5059" b="5059"/>
          <a:stretch>
            <a:fillRect/>
          </a:stretch>
        </p:blipFill>
        <p:spPr>
          <a:xfrm>
            <a:off x="4800600" y="1143000"/>
            <a:ext cx="5562600" cy="4876800"/>
          </a:xfrm>
        </p:spPr>
      </p:pic>
    </p:spTree>
    <p:extLst>
      <p:ext uri="{BB962C8B-B14F-4D97-AF65-F5344CB8AC3E}">
        <p14:creationId xmlns:p14="http://schemas.microsoft.com/office/powerpoint/2010/main" val="614596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8A00A08-E4E6-4184-B484-E0E03407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0780E404-3121-4F33-AF2D-65F659A97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7675" y="288981"/>
            <a:ext cx="1262947" cy="1335600"/>
            <a:chOff x="2678417" y="2427951"/>
            <a:chExt cx="1262947" cy="1335600"/>
          </a:xfrm>
        </p:grpSpPr>
        <p:sp>
          <p:nvSpPr>
            <p:cNvPr id="14" name="Freeform: Shape 13">
              <a:extLst>
                <a:ext uri="{FF2B5EF4-FFF2-40B4-BE49-F238E27FC236}">
                  <a16:creationId xmlns:a16="http://schemas.microsoft.com/office/drawing/2014/main" id="{2339341D-8322-49F1-91DA-6D115CCAE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7EB9DB0E-3B0E-411A-9274-448D565CA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p:cNvSpPr>
            <a:spLocks noGrp="1"/>
          </p:cNvSpPr>
          <p:nvPr>
            <p:ph type="ctrTitle"/>
          </p:nvPr>
        </p:nvSpPr>
        <p:spPr>
          <a:xfrm>
            <a:off x="550864" y="549275"/>
            <a:ext cx="3565524" cy="3034657"/>
          </a:xfrm>
        </p:spPr>
        <p:txBody>
          <a:bodyPr anchor="b">
            <a:normAutofit/>
          </a:bodyPr>
          <a:lstStyle/>
          <a:p>
            <a:pPr>
              <a:lnSpc>
                <a:spcPct val="90000"/>
              </a:lnSpc>
            </a:pPr>
            <a:br>
              <a:rPr lang="en-US" sz="4400"/>
            </a:br>
            <a:r>
              <a:rPr lang="en-US" sz="4400"/>
              <a:t>Module 6</a:t>
            </a:r>
            <a:br>
              <a:rPr lang="en-US" sz="4400"/>
            </a:br>
            <a:r>
              <a:rPr lang="en-US" sz="4400"/>
              <a:t>Vulnerability Assessment</a:t>
            </a:r>
            <a:br>
              <a:rPr lang="en-US" sz="4400"/>
            </a:br>
            <a:endParaRPr lang="en-US" sz="4400"/>
          </a:p>
        </p:txBody>
      </p:sp>
      <p:grpSp>
        <p:nvGrpSpPr>
          <p:cNvPr id="17" name="Group 16">
            <a:extLst>
              <a:ext uri="{FF2B5EF4-FFF2-40B4-BE49-F238E27FC236}">
                <a16:creationId xmlns:a16="http://schemas.microsoft.com/office/drawing/2014/main" id="{4B158E9A-DBF4-4AA7-B6B7-8C8EB2FBD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25249" y="5435090"/>
            <a:ext cx="762805" cy="734873"/>
            <a:chOff x="7950336" y="1300590"/>
            <a:chExt cx="762805" cy="734873"/>
          </a:xfrm>
        </p:grpSpPr>
        <p:sp>
          <p:nvSpPr>
            <p:cNvPr id="18" name="Freeform 5">
              <a:extLst>
                <a:ext uri="{FF2B5EF4-FFF2-40B4-BE49-F238E27FC236}">
                  <a16:creationId xmlns:a16="http://schemas.microsoft.com/office/drawing/2014/main" id="{6150ACFD-AEC6-42A3-A5A7-E7AD6B13E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DB4D1217-FEB1-4D2A-80F4-C227B66D7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0BCA7138-22BA-4785-8B3D-9D45213E8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6" name="Graphic 5" descr="Laptop Secure">
            <a:extLst>
              <a:ext uri="{FF2B5EF4-FFF2-40B4-BE49-F238E27FC236}">
                <a16:creationId xmlns:a16="http://schemas.microsoft.com/office/drawing/2014/main" id="{BC6B851D-C24A-EAA0-CB5B-428D239203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87939" y="549275"/>
            <a:ext cx="5761037" cy="5761037"/>
          </a:xfrm>
          <a:custGeom>
            <a:avLst/>
            <a:gdLst/>
            <a:ahLst/>
            <a:cxnLst/>
            <a:rect l="l" t="t" r="r" b="b"/>
            <a:pathLst>
              <a:path w="7345363" h="5761037">
                <a:moveTo>
                  <a:pt x="0" y="0"/>
                </a:moveTo>
                <a:lnTo>
                  <a:pt x="7345363" y="0"/>
                </a:lnTo>
                <a:lnTo>
                  <a:pt x="7345363" y="5761037"/>
                </a:lnTo>
                <a:lnTo>
                  <a:pt x="0" y="5761037"/>
                </a:ln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500"/>
                                  </p:stCondLst>
                                  <p:iterate>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2243896" y="304801"/>
            <a:ext cx="2556704" cy="1371601"/>
          </a:xfrm>
        </p:spPr>
        <p:txBody>
          <a:bodyPr>
            <a:normAutofit/>
          </a:bodyPr>
          <a:lstStyle/>
          <a:p>
            <a:r>
              <a:rPr lang="en-US" sz="3300" dirty="0"/>
              <a:t>Nmap</a:t>
            </a:r>
            <a:endParaRPr lang="en-US"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2243897" y="2048747"/>
            <a:ext cx="2063483" cy="2858691"/>
          </a:xfrm>
        </p:spPr>
        <p:txBody>
          <a:bodyPr>
            <a:normAutofit/>
          </a:bodyPr>
          <a:lstStyle/>
          <a:p>
            <a:r>
              <a:rPr lang="en-US" dirty="0"/>
              <a:t>This screenshot should include the scan result showing both the Kali and Linux Server VMs.</a:t>
            </a:r>
          </a:p>
        </p:txBody>
      </p:sp>
      <p:pic>
        <p:nvPicPr>
          <p:cNvPr id="4" name="Picture Placeholder 3" descr="A computer screen shot of a dragon&#10;&#10;Description automatically generated">
            <a:extLst>
              <a:ext uri="{FF2B5EF4-FFF2-40B4-BE49-F238E27FC236}">
                <a16:creationId xmlns:a16="http://schemas.microsoft.com/office/drawing/2014/main" id="{4F96E76F-FBED-2637-B01C-80D7E5FC646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4424" b="4424"/>
          <a:stretch>
            <a:fillRect/>
          </a:stretch>
        </p:blipFill>
        <p:spPr>
          <a:xfrm>
            <a:off x="4800600" y="1143000"/>
            <a:ext cx="5562600" cy="4876800"/>
          </a:xfrm>
        </p:spPr>
      </p:pic>
    </p:spTree>
    <p:extLst>
      <p:ext uri="{BB962C8B-B14F-4D97-AF65-F5344CB8AC3E}">
        <p14:creationId xmlns:p14="http://schemas.microsoft.com/office/powerpoint/2010/main" val="3906880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370136" y="396241"/>
            <a:ext cx="2556704" cy="1371601"/>
          </a:xfrm>
        </p:spPr>
        <p:txBody>
          <a:bodyPr>
            <a:normAutofit/>
          </a:bodyPr>
          <a:lstStyle/>
          <a:p>
            <a:r>
              <a:rPr lang="en-US" sz="3300" dirty="0" err="1"/>
              <a:t>NetCat</a:t>
            </a:r>
            <a:endParaRPr lang="en-US"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126297" y="1767842"/>
            <a:ext cx="2063483" cy="2858691"/>
          </a:xfrm>
        </p:spPr>
        <p:txBody>
          <a:bodyPr>
            <a:normAutofit/>
          </a:bodyPr>
          <a:lstStyle/>
          <a:p>
            <a:r>
              <a:rPr lang="en-US" dirty="0"/>
              <a:t>This screenshot should include the scan result showing both the Kali and Linux Server VMs.</a:t>
            </a:r>
          </a:p>
        </p:txBody>
      </p:sp>
      <p:pic>
        <p:nvPicPr>
          <p:cNvPr id="4" name="Picture Placeholder 3" descr="A screenshot of a computer screen&#10;&#10;Description automatically generated">
            <a:extLst>
              <a:ext uri="{FF2B5EF4-FFF2-40B4-BE49-F238E27FC236}">
                <a16:creationId xmlns:a16="http://schemas.microsoft.com/office/drawing/2014/main" id="{DCA45C09-EE52-51EC-1B28-8A58A96A723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632" r="632"/>
          <a:stretch>
            <a:fillRect/>
          </a:stretch>
        </p:blipFill>
        <p:spPr>
          <a:xfrm>
            <a:off x="4800600" y="500623"/>
            <a:ext cx="6903720" cy="6052576"/>
          </a:xfrm>
        </p:spPr>
      </p:pic>
    </p:spTree>
    <p:extLst>
      <p:ext uri="{BB962C8B-B14F-4D97-AF65-F5344CB8AC3E}">
        <p14:creationId xmlns:p14="http://schemas.microsoft.com/office/powerpoint/2010/main" val="1005462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400616" y="457199"/>
            <a:ext cx="2556704" cy="1371601"/>
          </a:xfrm>
        </p:spPr>
        <p:txBody>
          <a:bodyPr>
            <a:normAutofit/>
          </a:bodyPr>
          <a:lstStyle/>
          <a:p>
            <a:r>
              <a:rPr lang="en-US" sz="3300" dirty="0"/>
              <a:t>Wireshark</a:t>
            </a:r>
            <a:endParaRPr lang="en-US"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573337" y="2152054"/>
            <a:ext cx="2063483" cy="2858691"/>
          </a:xfrm>
        </p:spPr>
        <p:txBody>
          <a:bodyPr>
            <a:normAutofit/>
          </a:bodyPr>
          <a:lstStyle/>
          <a:p>
            <a:r>
              <a:rPr lang="en-US" dirty="0"/>
              <a:t>This screenshot should include the Wireshark</a:t>
            </a:r>
            <a:r>
              <a:rPr lang="en-US" dirty="0">
                <a:latin typeface="Calibri" panose="020F0502020204030204" pitchFamily="34" charset="0"/>
                <a:cs typeface="Calibri" panose="020F0502020204030204" pitchFamily="34" charset="0"/>
              </a:rPr>
              <a:t>—</a:t>
            </a:r>
            <a:r>
              <a:rPr lang="en-US" dirty="0"/>
              <a:t>Follow TCP Steam window showing the Telnet username and password.</a:t>
            </a:r>
          </a:p>
        </p:txBody>
      </p:sp>
      <p:pic>
        <p:nvPicPr>
          <p:cNvPr id="4" name="Picture Placeholder 3" descr="A screenshot of a computer&#10;&#10;Description automatically generated">
            <a:extLst>
              <a:ext uri="{FF2B5EF4-FFF2-40B4-BE49-F238E27FC236}">
                <a16:creationId xmlns:a16="http://schemas.microsoft.com/office/drawing/2014/main" id="{97ED4A72-87C0-8981-A84B-E85CF4D43B7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853" b="853"/>
          <a:stretch>
            <a:fillRect/>
          </a:stretch>
        </p:blipFill>
        <p:spPr>
          <a:xfrm>
            <a:off x="4638040" y="573594"/>
            <a:ext cx="6731000" cy="5901151"/>
          </a:xfrm>
        </p:spPr>
      </p:pic>
    </p:spTree>
    <p:extLst>
      <p:ext uri="{BB962C8B-B14F-4D97-AF65-F5344CB8AC3E}">
        <p14:creationId xmlns:p14="http://schemas.microsoft.com/office/powerpoint/2010/main" val="382406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398049" y="279399"/>
            <a:ext cx="2556704" cy="1371601"/>
          </a:xfrm>
        </p:spPr>
        <p:txBody>
          <a:bodyPr>
            <a:normAutofit/>
          </a:bodyPr>
          <a:lstStyle/>
          <a:p>
            <a:r>
              <a:rPr lang="en-US" sz="3300" dirty="0"/>
              <a:t>Nessus</a:t>
            </a:r>
            <a:endParaRPr lang="en-US"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398049" y="1386840"/>
            <a:ext cx="2063483" cy="2858691"/>
          </a:xfrm>
        </p:spPr>
        <p:txBody>
          <a:bodyPr>
            <a:noAutofit/>
          </a:bodyPr>
          <a:lstStyle/>
          <a:p>
            <a:r>
              <a:rPr lang="en-US" dirty="0"/>
              <a:t>This screenshot should include the high-level view of the Nessus vulnerability scan report (showing categories of vulnerability in different colors).</a:t>
            </a:r>
          </a:p>
        </p:txBody>
      </p:sp>
      <p:pic>
        <p:nvPicPr>
          <p:cNvPr id="4" name="Picture Placeholder 3" descr="A screenshot of a computer&#10;&#10;Description automatically generated">
            <a:extLst>
              <a:ext uri="{FF2B5EF4-FFF2-40B4-BE49-F238E27FC236}">
                <a16:creationId xmlns:a16="http://schemas.microsoft.com/office/drawing/2014/main" id="{357C229E-19E3-14FA-8DF8-B481ABF62849}"/>
              </a:ext>
            </a:extLst>
          </p:cNvPr>
          <p:cNvPicPr>
            <a:picLocks noGrp="1"/>
          </p:cNvPicPr>
          <p:nvPr>
            <p:ph type="pic" idx="1"/>
          </p:nvPr>
        </p:nvPicPr>
        <p:blipFill>
          <a:blip r:embed="rId2">
            <a:extLst>
              <a:ext uri="{28A0092B-C50C-407E-A947-70E740481C1C}">
                <a14:useLocalDpi xmlns:a14="http://schemas.microsoft.com/office/drawing/2010/main" val="0"/>
              </a:ext>
            </a:extLst>
          </a:blip>
          <a:stretch>
            <a:fillRect/>
          </a:stretch>
        </p:blipFill>
        <p:spPr>
          <a:xfrm>
            <a:off x="3790950" y="1143001"/>
            <a:ext cx="6858000" cy="5181601"/>
          </a:xfrm>
        </p:spPr>
      </p:pic>
    </p:spTree>
    <p:extLst>
      <p:ext uri="{BB962C8B-B14F-4D97-AF65-F5344CB8AC3E}">
        <p14:creationId xmlns:p14="http://schemas.microsoft.com/office/powerpoint/2010/main" val="1516012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0" name="Freeform: Shape 9">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Freeform: Shape 12">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22" name="Rectangle 21">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72343A-9CB0-F2AD-EF62-5DEE3E97F956}"/>
              </a:ext>
            </a:extLst>
          </p:cNvPr>
          <p:cNvSpPr>
            <a:spLocks noGrp="1"/>
          </p:cNvSpPr>
          <p:nvPr>
            <p:ph type="title"/>
          </p:nvPr>
        </p:nvSpPr>
        <p:spPr>
          <a:xfrm>
            <a:off x="550863" y="549275"/>
            <a:ext cx="3565525" cy="5543549"/>
          </a:xfrm>
        </p:spPr>
        <p:txBody>
          <a:bodyPr vert="horz" wrap="square" lIns="0" tIns="0" rIns="0" bIns="0" rtlCol="0" anchor="ctr" anchorCtr="0">
            <a:normAutofit/>
          </a:bodyPr>
          <a:lstStyle/>
          <a:p>
            <a:pPr>
              <a:lnSpc>
                <a:spcPct val="100000"/>
              </a:lnSpc>
            </a:pPr>
            <a:r>
              <a:rPr lang="en-US" sz="4800"/>
              <a:t>Career Skills Slide</a:t>
            </a:r>
          </a:p>
        </p:txBody>
      </p:sp>
      <p:sp>
        <p:nvSpPr>
          <p:cNvPr id="23" name="Rectangle 22">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Content Placeholder 2">
            <a:extLst>
              <a:ext uri="{FF2B5EF4-FFF2-40B4-BE49-F238E27FC236}">
                <a16:creationId xmlns:a16="http://schemas.microsoft.com/office/drawing/2014/main" id="{C8F203B0-2F87-151F-99BD-4622CB666DA3}"/>
              </a:ext>
            </a:extLst>
          </p:cNvPr>
          <p:cNvGraphicFramePr>
            <a:graphicFrameLocks noGrp="1"/>
          </p:cNvGraphicFramePr>
          <p:nvPr>
            <p:ph idx="1"/>
            <p:extLst>
              <p:ext uri="{D42A27DB-BD31-4B8C-83A1-F6EECF244321}">
                <p14:modId xmlns:p14="http://schemas.microsoft.com/office/powerpoint/2010/main" val="3857450728"/>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2841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10" name="Rectangle 9">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76CC09F-7383-3A4C-555C-35DA0BB4B76E}"/>
              </a:ext>
            </a:extLst>
          </p:cNvPr>
          <p:cNvSpPr>
            <a:spLocks noGrp="1"/>
          </p:cNvSpPr>
          <p:nvPr>
            <p:ph type="title"/>
          </p:nvPr>
        </p:nvSpPr>
        <p:spPr>
          <a:xfrm>
            <a:off x="550863" y="549275"/>
            <a:ext cx="3565525" cy="5543549"/>
          </a:xfrm>
        </p:spPr>
        <p:txBody>
          <a:bodyPr vert="horz" wrap="square" lIns="0" tIns="0" rIns="0" bIns="0" rtlCol="0" anchor="ctr" anchorCtr="0">
            <a:normAutofit/>
          </a:bodyPr>
          <a:lstStyle/>
          <a:p>
            <a:r>
              <a:rPr lang="en-US" sz="4800"/>
              <a:t>References</a:t>
            </a:r>
          </a:p>
        </p:txBody>
      </p:sp>
      <p:sp>
        <p:nvSpPr>
          <p:cNvPr id="22" name="Rectangle 21">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Content Placeholder 5">
            <a:extLst>
              <a:ext uri="{FF2B5EF4-FFF2-40B4-BE49-F238E27FC236}">
                <a16:creationId xmlns:a16="http://schemas.microsoft.com/office/drawing/2014/main" id="{9E3C3E43-DF03-19B5-F15B-AA9743EE23E6}"/>
              </a:ext>
            </a:extLst>
          </p:cNvPr>
          <p:cNvGraphicFramePr>
            <a:graphicFrameLocks noGrp="1"/>
          </p:cNvGraphicFramePr>
          <p:nvPr>
            <p:ph sz="half" idx="1"/>
            <p:extLst>
              <p:ext uri="{D42A27DB-BD31-4B8C-83A1-F6EECF244321}">
                <p14:modId xmlns:p14="http://schemas.microsoft.com/office/powerpoint/2010/main" val="755589450"/>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3460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5BE93-0252-3CC3-B567-14EC47EB8C7F}"/>
              </a:ext>
            </a:extLst>
          </p:cNvPr>
          <p:cNvSpPr>
            <a:spLocks noGrp="1"/>
          </p:cNvSpPr>
          <p:nvPr>
            <p:ph type="title"/>
          </p:nvPr>
        </p:nvSpPr>
        <p:spPr>
          <a:xfrm>
            <a:off x="550862" y="-216218"/>
            <a:ext cx="11090275" cy="1684059"/>
          </a:xfrm>
        </p:spPr>
        <p:txBody>
          <a:bodyPr/>
          <a:lstStyle/>
          <a:p>
            <a:r>
              <a:rPr lang="en-US" dirty="0"/>
              <a:t>Introduction</a:t>
            </a:r>
          </a:p>
        </p:txBody>
      </p:sp>
      <p:sp>
        <p:nvSpPr>
          <p:cNvPr id="3" name="Content Placeholder 2">
            <a:extLst>
              <a:ext uri="{FF2B5EF4-FFF2-40B4-BE49-F238E27FC236}">
                <a16:creationId xmlns:a16="http://schemas.microsoft.com/office/drawing/2014/main" id="{1ABCA07C-1908-B1EB-82FA-EC63DAAF4CF4}"/>
              </a:ext>
            </a:extLst>
          </p:cNvPr>
          <p:cNvSpPr>
            <a:spLocks noGrp="1"/>
          </p:cNvSpPr>
          <p:nvPr>
            <p:ph sz="quarter" idx="13"/>
          </p:nvPr>
        </p:nvSpPr>
        <p:spPr>
          <a:xfrm>
            <a:off x="550863" y="1606550"/>
            <a:ext cx="11090274" cy="5007610"/>
          </a:xfrm>
        </p:spPr>
        <p:txBody>
          <a:bodyPr>
            <a:normAutofit/>
          </a:bodyPr>
          <a:lstStyle/>
          <a:p>
            <a:pPr algn="l"/>
            <a:r>
              <a:rPr lang="en-US" sz="1800" b="0" i="0" u="none" strike="noStrike" baseline="0" dirty="0">
                <a:latin typeface="Arial" panose="020B0604020202020204" pitchFamily="34" charset="0"/>
              </a:rPr>
              <a:t>The Internet of Things is growing exponentially. New technologies and applications are being developed on a regular basis. This creates an abundance of new job opportunities each with its requisite skill sets. It is important to stay current with the skills required for this evolving job market and to take advantage of the many learning opportunities currently available. </a:t>
            </a:r>
          </a:p>
          <a:p>
            <a:pPr algn="l"/>
            <a:r>
              <a:rPr lang="en-US" dirty="0">
                <a:latin typeface="Arial" panose="020B0604020202020204" pitchFamily="34" charset="0"/>
              </a:rPr>
              <a:t> and the journey into this class and getting an introduction into the security side of IOT and how to manage and troubleshoot different outcomes dealing with as well as create different security issues to know what we are looking for.</a:t>
            </a:r>
            <a:endParaRPr lang="en-US" sz="1800" b="0" i="0" u="none" strike="noStrike" baseline="0" dirty="0">
              <a:latin typeface="Arial" panose="020B0604020202020204" pitchFamily="34" charset="0"/>
            </a:endParaRPr>
          </a:p>
          <a:p>
            <a:r>
              <a:rPr lang="en-US" dirty="0">
                <a:latin typeface="Arial" panose="020B0604020202020204" pitchFamily="34" charset="0"/>
              </a:rPr>
              <a:t>We are finishing up this course </a:t>
            </a:r>
            <a:r>
              <a:rPr lang="en-US" sz="1800" b="0" i="0" u="none" strike="noStrike" baseline="0" dirty="0">
                <a:latin typeface="Arial" panose="020B0604020202020204" pitchFamily="34" charset="0"/>
              </a:rPr>
              <a:t>with this Final Course Project that covers the fundamentals of information security. </a:t>
            </a:r>
          </a:p>
          <a:p>
            <a:endParaRPr lang="en-US" dirty="0"/>
          </a:p>
          <a:p>
            <a:endParaRPr lang="en-US" dirty="0"/>
          </a:p>
        </p:txBody>
      </p:sp>
    </p:spTree>
    <p:extLst>
      <p:ext uri="{BB962C8B-B14F-4D97-AF65-F5344CB8AC3E}">
        <p14:creationId xmlns:p14="http://schemas.microsoft.com/office/powerpoint/2010/main" val="2665045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106B59-80B8-CEED-0BCA-BC3F80A85FEA}"/>
              </a:ext>
              <a:ext uri="{C183D7F6-B498-43B3-948B-1728B52AA6E4}">
                <adec:decorative xmlns:adec="http://schemas.microsoft.com/office/drawing/2017/decorative" val="1"/>
              </a:ext>
            </a:extLst>
          </p:cNvPr>
          <p:cNvGrpSpPr/>
          <p:nvPr/>
        </p:nvGrpSpPr>
        <p:grpSpPr>
          <a:xfrm>
            <a:off x="4803321" y="682622"/>
            <a:ext cx="734257" cy="760506"/>
            <a:chOff x="5243759" y="1363788"/>
            <a:chExt cx="734257" cy="760506"/>
          </a:xfrm>
        </p:grpSpPr>
        <p:sp>
          <p:nvSpPr>
            <p:cNvPr id="6" name="Freeform 5">
              <a:extLst>
                <a:ext uri="{FF2B5EF4-FFF2-40B4-BE49-F238E27FC236}">
                  <a16:creationId xmlns:a16="http://schemas.microsoft.com/office/drawing/2014/main" id="{73C2F317-81E4-3678-2FF2-495B3A95470A}"/>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Freeform 6">
              <a:extLst>
                <a:ext uri="{FF2B5EF4-FFF2-40B4-BE49-F238E27FC236}">
                  <a16:creationId xmlns:a16="http://schemas.microsoft.com/office/drawing/2014/main" id="{A7C6D33A-37B7-D2C4-2C1C-6D5253D0D480}"/>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Freeform 8">
              <a:extLst>
                <a:ext uri="{FF2B5EF4-FFF2-40B4-BE49-F238E27FC236}">
                  <a16:creationId xmlns:a16="http://schemas.microsoft.com/office/drawing/2014/main" id="{18145A95-72C3-9BFC-32D2-908F235E389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338A15DE-D135-0710-9984-A0A55E960CB0}"/>
              </a:ext>
            </a:extLst>
          </p:cNvPr>
          <p:cNvSpPr>
            <a:spLocks noGrp="1"/>
          </p:cNvSpPr>
          <p:nvPr>
            <p:ph type="title"/>
          </p:nvPr>
        </p:nvSpPr>
        <p:spPr>
          <a:xfrm>
            <a:off x="-464614" y="-797354"/>
            <a:ext cx="4899628" cy="2331490"/>
          </a:xfrm>
          <a:noFill/>
        </p:spPr>
        <p:txBody>
          <a:bodyPr anchor="b"/>
          <a:lstStyle/>
          <a:p>
            <a:r>
              <a:rPr lang="en-US" dirty="0"/>
              <a:t>Conclusion</a:t>
            </a:r>
          </a:p>
        </p:txBody>
      </p:sp>
      <p:sp>
        <p:nvSpPr>
          <p:cNvPr id="3" name="Content Placeholder 2">
            <a:extLst>
              <a:ext uri="{FF2B5EF4-FFF2-40B4-BE49-F238E27FC236}">
                <a16:creationId xmlns:a16="http://schemas.microsoft.com/office/drawing/2014/main" id="{ECC8AA23-D8D0-93BE-5C5F-103A750B0D2F}"/>
              </a:ext>
            </a:extLst>
          </p:cNvPr>
          <p:cNvSpPr>
            <a:spLocks noGrp="1"/>
          </p:cNvSpPr>
          <p:nvPr>
            <p:ph sz="half" idx="1"/>
          </p:nvPr>
        </p:nvSpPr>
        <p:spPr>
          <a:xfrm>
            <a:off x="578822" y="2137799"/>
            <a:ext cx="5120938" cy="4011047"/>
          </a:xfrm>
          <a:noFill/>
        </p:spPr>
        <p:txBody>
          <a:bodyPr vert="horz" lIns="91440" tIns="45720" rIns="91440" bIns="45720" rtlCol="0" anchor="t">
            <a:normAutofit/>
          </a:bodyPr>
          <a:lstStyle/>
          <a:p>
            <a:r>
              <a:rPr lang="en-US" dirty="0"/>
              <a:t>So overall this class was very fun and very informative we had a great cast of instructors, as well as great supporting material and module projects to help aide me in learning where to start with security, also another vital resource was the library and the ITPROTV we have access to, its impossible to fail with this many great tools at my disposal. Learning about encryption, and behind the scenes of multi factor authentication, stateful firewall, vulnerability assessment and security policy</a:t>
            </a:r>
            <a:r>
              <a:rPr lang="en-US"/>
              <a:t>, highly recommend </a:t>
            </a:r>
            <a:r>
              <a:rPr lang="en-US" dirty="0"/>
              <a:t>for future students.</a:t>
            </a:r>
          </a:p>
        </p:txBody>
      </p:sp>
      <p:pic>
        <p:nvPicPr>
          <p:cNvPr id="20" name="Picture Placeholder 19" descr="A close-up of a graph">
            <a:extLst>
              <a:ext uri="{FF2B5EF4-FFF2-40B4-BE49-F238E27FC236}">
                <a16:creationId xmlns:a16="http://schemas.microsoft.com/office/drawing/2014/main" id="{A7019768-5E2A-F9D1-62D6-EC7C5F0BBEC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 r="9"/>
          <a:stretch/>
        </p:blipFill>
        <p:spPr/>
      </p:pic>
      <p:sp>
        <p:nvSpPr>
          <p:cNvPr id="9" name="Oval 8">
            <a:extLst>
              <a:ext uri="{FF2B5EF4-FFF2-40B4-BE49-F238E27FC236}">
                <a16:creationId xmlns:a16="http://schemas.microsoft.com/office/drawing/2014/main" id="{5C4A7DC2-42C3-FDDF-02BF-9598D75A6A83}"/>
              </a:ext>
              <a:ext uri="{C183D7F6-B498-43B3-948B-1728B52AA6E4}">
                <adec:decorative xmlns:adec="http://schemas.microsoft.com/office/drawing/2017/decorative" val="1"/>
              </a:ext>
            </a:extLst>
          </p:cNvPr>
          <p:cNvSpPr>
            <a:spLocks noChangeAspect="1"/>
          </p:cNvSpPr>
          <p:nvPr/>
        </p:nvSpPr>
        <p:spPr>
          <a:xfrm>
            <a:off x="583162" y="1057800"/>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414523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0" name="Freeform: Shape 9">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Freeform: Shape 12">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29" name="Rectangle 2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1E4263-F139-19D6-3EFB-2E31DE2E1DF3}"/>
              </a:ext>
            </a:extLst>
          </p:cNvPr>
          <p:cNvSpPr>
            <a:spLocks noGrp="1"/>
          </p:cNvSpPr>
          <p:nvPr>
            <p:ph type="title"/>
          </p:nvPr>
        </p:nvSpPr>
        <p:spPr>
          <a:xfrm>
            <a:off x="550863" y="550800"/>
            <a:ext cx="7308850" cy="986400"/>
          </a:xfrm>
        </p:spPr>
        <p:txBody>
          <a:bodyPr vert="horz" wrap="square" lIns="0" tIns="0" rIns="0" bIns="0" rtlCol="0" anchor="ctr" anchorCtr="0">
            <a:normAutofit/>
          </a:bodyPr>
          <a:lstStyle/>
          <a:p>
            <a:pPr>
              <a:lnSpc>
                <a:spcPct val="100000"/>
              </a:lnSpc>
            </a:pPr>
            <a:r>
              <a:rPr lang="en-US" sz="4800" dirty="0"/>
              <a:t>Table of contents </a:t>
            </a:r>
          </a:p>
        </p:txBody>
      </p:sp>
      <p:sp>
        <p:nvSpPr>
          <p:cNvPr id="30" name="Rectangle 29">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1" name="Content Placeholder 2">
            <a:extLst>
              <a:ext uri="{FF2B5EF4-FFF2-40B4-BE49-F238E27FC236}">
                <a16:creationId xmlns:a16="http://schemas.microsoft.com/office/drawing/2014/main" id="{4060414E-67E3-C0CB-267E-D46FFA9CF9F8}"/>
              </a:ext>
            </a:extLst>
          </p:cNvPr>
          <p:cNvGraphicFramePr>
            <a:graphicFrameLocks noGrp="1"/>
          </p:cNvGraphicFramePr>
          <p:nvPr>
            <p:ph sz="quarter" idx="13"/>
            <p:extLst>
              <p:ext uri="{D42A27DB-BD31-4B8C-83A1-F6EECF244321}">
                <p14:modId xmlns:p14="http://schemas.microsoft.com/office/powerpoint/2010/main" val="2181499602"/>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CB23ED29-894F-234B-43A9-1A1337DCE728}"/>
              </a:ext>
            </a:extLst>
          </p:cNvPr>
          <p:cNvSpPr txBox="1"/>
          <p:nvPr/>
        </p:nvSpPr>
        <p:spPr>
          <a:xfrm>
            <a:off x="673430" y="1700804"/>
            <a:ext cx="5994400" cy="923330"/>
          </a:xfrm>
          <a:prstGeom prst="rect">
            <a:avLst/>
          </a:prstGeom>
          <a:noFill/>
        </p:spPr>
        <p:txBody>
          <a:bodyPr wrap="square" rtlCol="0">
            <a:spAutoFit/>
          </a:bodyPr>
          <a:lstStyle/>
          <a:p>
            <a:r>
              <a:rPr lang="en-US" sz="1800" b="0" i="0" u="none" strike="noStrike" baseline="0" dirty="0">
                <a:latin typeface="Arial" panose="020B0604020202020204" pitchFamily="34" charset="0"/>
              </a:rPr>
              <a:t>The configuration and testing process in the Microsoft Hyper-V environment includes: </a:t>
            </a:r>
          </a:p>
          <a:p>
            <a:endParaRPr lang="en-US" dirty="0"/>
          </a:p>
        </p:txBody>
      </p:sp>
    </p:spTree>
    <p:extLst>
      <p:ext uri="{BB962C8B-B14F-4D97-AF65-F5344CB8AC3E}">
        <p14:creationId xmlns:p14="http://schemas.microsoft.com/office/powerpoint/2010/main" val="3233627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034E89-1952-5288-08A0-70A4A73BE39E}"/>
              </a:ext>
            </a:extLst>
          </p:cNvPr>
          <p:cNvSpPr>
            <a:spLocks noGrp="1"/>
          </p:cNvSpPr>
          <p:nvPr>
            <p:ph type="ctrTitle"/>
          </p:nvPr>
        </p:nvSpPr>
        <p:spPr>
          <a:noFill/>
        </p:spPr>
        <p:txBody>
          <a:bodyPr anchor="ctr"/>
          <a:lstStyle/>
          <a:p>
            <a:r>
              <a:rPr lang="en-US" dirty="0"/>
              <a:t>Module 2</a:t>
            </a:r>
            <a:br>
              <a:rPr lang="en-US" dirty="0"/>
            </a:br>
            <a:r>
              <a:rPr lang="en-US" dirty="0"/>
              <a:t>Asymmetric </a:t>
            </a:r>
            <a:r>
              <a:rPr lang="en-US" sz="5400" dirty="0"/>
              <a:t>Key Encryption</a:t>
            </a:r>
            <a:br>
              <a:rPr lang="en-US" sz="5400" dirty="0"/>
            </a:br>
            <a:endParaRPr lang="en-US" dirty="0"/>
          </a:p>
        </p:txBody>
      </p:sp>
      <p:pic>
        <p:nvPicPr>
          <p:cNvPr id="11" name="Picture Placeholder 15" descr="Data points digital background">
            <a:extLst>
              <a:ext uri="{FF2B5EF4-FFF2-40B4-BE49-F238E27FC236}">
                <a16:creationId xmlns:a16="http://schemas.microsoft.com/office/drawing/2014/main" id="{A496DCE5-C34A-22C2-A9D8-E90DFC8CE86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52" b="52"/>
          <a:stretch/>
        </p:blipFill>
        <p:spPr/>
      </p:pic>
    </p:spTree>
    <p:extLst>
      <p:ext uri="{BB962C8B-B14F-4D97-AF65-F5344CB8AC3E}">
        <p14:creationId xmlns:p14="http://schemas.microsoft.com/office/powerpoint/2010/main" val="1839748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261820" y="863441"/>
            <a:ext cx="2556704" cy="1371601"/>
          </a:xfrm>
        </p:spPr>
        <p:txBody>
          <a:bodyPr>
            <a:normAutofit/>
          </a:bodyPr>
          <a:lstStyle/>
          <a:p>
            <a:r>
              <a:rPr lang="en-US" sz="3300" dirty="0"/>
              <a:t>File Encryption</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458765" y="2450067"/>
            <a:ext cx="2063483" cy="2858691"/>
          </a:xfrm>
        </p:spPr>
        <p:txBody>
          <a:bodyPr>
            <a:normAutofit/>
          </a:bodyPr>
          <a:lstStyle/>
          <a:p>
            <a:r>
              <a:rPr lang="en-US" dirty="0"/>
              <a:t>This screenshot should show the following.</a:t>
            </a:r>
          </a:p>
          <a:p>
            <a:pPr marL="285750" indent="-285750">
              <a:buFont typeface="Arial" panose="020B0604020202020204" pitchFamily="34" charset="0"/>
              <a:buChar char="•"/>
            </a:pPr>
            <a:r>
              <a:rPr lang="en-US" dirty="0"/>
              <a:t>Content of the plaintext file</a:t>
            </a:r>
          </a:p>
          <a:p>
            <a:pPr marL="285750" indent="-285750">
              <a:buFont typeface="Arial" panose="020B0604020202020204" pitchFamily="34" charset="0"/>
              <a:buChar char="•"/>
            </a:pPr>
            <a:r>
              <a:rPr lang="en-US" dirty="0"/>
              <a:t>Content of the encrypted file</a:t>
            </a:r>
          </a:p>
        </p:txBody>
      </p:sp>
      <p:pic>
        <p:nvPicPr>
          <p:cNvPr id="4" name="Picture Placeholder 3" descr="A screen shot of a computer screen&#10;&#10;Description automatically generated">
            <a:extLst>
              <a:ext uri="{FF2B5EF4-FFF2-40B4-BE49-F238E27FC236}">
                <a16:creationId xmlns:a16="http://schemas.microsoft.com/office/drawing/2014/main" id="{2151F967-24AC-F1B5-5233-6DE253DD3D43}"/>
              </a:ext>
            </a:extLst>
          </p:cNvPr>
          <p:cNvPicPr>
            <a:picLocks noGrp="1"/>
          </p:cNvPicPr>
          <p:nvPr>
            <p:ph type="pic" idx="1"/>
          </p:nvPr>
        </p:nvPicPr>
        <p:blipFill>
          <a:blip r:embed="rId2">
            <a:extLst>
              <a:ext uri="{28A0092B-C50C-407E-A947-70E740481C1C}">
                <a14:useLocalDpi xmlns:a14="http://schemas.microsoft.com/office/drawing/2010/main" val="0"/>
              </a:ext>
            </a:extLst>
          </a:blip>
          <a:stretch>
            <a:fillRect/>
          </a:stretch>
        </p:blipFill>
        <p:spPr>
          <a:xfrm>
            <a:off x="4114800" y="2133600"/>
            <a:ext cx="6949440" cy="3556000"/>
          </a:xfrm>
        </p:spPr>
      </p:pic>
    </p:spTree>
    <p:extLst>
      <p:ext uri="{BB962C8B-B14F-4D97-AF65-F5344CB8AC3E}">
        <p14:creationId xmlns:p14="http://schemas.microsoft.com/office/powerpoint/2010/main" val="817421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431319" y="914400"/>
            <a:ext cx="2556704" cy="1371601"/>
          </a:xfrm>
        </p:spPr>
        <p:txBody>
          <a:bodyPr>
            <a:normAutofit/>
          </a:bodyPr>
          <a:lstStyle/>
          <a:p>
            <a:r>
              <a:rPr lang="en-US" sz="3300" dirty="0"/>
              <a:t>File Decryption</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350040" y="2495923"/>
            <a:ext cx="2188273" cy="2858691"/>
          </a:xfrm>
        </p:spPr>
        <p:txBody>
          <a:bodyPr>
            <a:noAutofit/>
          </a:bodyPr>
          <a:lstStyle/>
          <a:p>
            <a:r>
              <a:rPr lang="en-US" dirty="0"/>
              <a:t>This screenshot should show the following.</a:t>
            </a:r>
          </a:p>
          <a:p>
            <a:pPr marL="285750" indent="-285750">
              <a:buFont typeface="Arial" panose="020B0604020202020204" pitchFamily="34" charset="0"/>
              <a:buChar char="•"/>
            </a:pPr>
            <a:r>
              <a:rPr lang="en-US" dirty="0"/>
              <a:t>The encrypted file being listed by itself</a:t>
            </a:r>
          </a:p>
          <a:p>
            <a:pPr marL="285750" indent="-285750">
              <a:buFont typeface="Arial" panose="020B0604020202020204" pitchFamily="34" charset="0"/>
              <a:buChar char="•"/>
            </a:pPr>
            <a:r>
              <a:rPr lang="en-US" dirty="0"/>
              <a:t>The decrypting process</a:t>
            </a:r>
          </a:p>
          <a:p>
            <a:pPr marL="285750" indent="-285750">
              <a:buFont typeface="Arial" panose="020B0604020202020204" pitchFamily="34" charset="0"/>
              <a:buChar char="•"/>
            </a:pPr>
            <a:r>
              <a:rPr lang="en-US" dirty="0"/>
              <a:t>Both the encrypted file and the original plaintext file being listed</a:t>
            </a:r>
          </a:p>
        </p:txBody>
      </p:sp>
      <p:pic>
        <p:nvPicPr>
          <p:cNvPr id="4" name="Picture Placeholder 3" descr="A computer screen shot of a computer&#10;&#10;Description automatically generated">
            <a:extLst>
              <a:ext uri="{FF2B5EF4-FFF2-40B4-BE49-F238E27FC236}">
                <a16:creationId xmlns:a16="http://schemas.microsoft.com/office/drawing/2014/main" id="{B5D54283-D4C0-9D95-6922-FA406581FA52}"/>
              </a:ext>
            </a:extLst>
          </p:cNvPr>
          <p:cNvPicPr>
            <a:picLocks noGrp="1"/>
          </p:cNvPicPr>
          <p:nvPr>
            <p:ph type="pic" idx="1"/>
          </p:nvPr>
        </p:nvPicPr>
        <p:blipFill>
          <a:blip r:embed="rId2">
            <a:extLst>
              <a:ext uri="{28A0092B-C50C-407E-A947-70E740481C1C}">
                <a14:useLocalDpi xmlns:a14="http://schemas.microsoft.com/office/drawing/2010/main" val="0"/>
              </a:ext>
            </a:extLst>
          </a:blip>
          <a:stretch>
            <a:fillRect/>
          </a:stretch>
        </p:blipFill>
        <p:spPr>
          <a:xfrm>
            <a:off x="4267200" y="914400"/>
            <a:ext cx="6324600" cy="5257800"/>
          </a:xfrm>
        </p:spPr>
      </p:pic>
    </p:spTree>
    <p:extLst>
      <p:ext uri="{BB962C8B-B14F-4D97-AF65-F5344CB8AC3E}">
        <p14:creationId xmlns:p14="http://schemas.microsoft.com/office/powerpoint/2010/main" val="3214001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40082A1-24A5-4276-83A4-39E993BD69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D840B21-A957-4CFE-AA5B-9711DF6D33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5000" y="397225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ctrTitle"/>
          </p:nvPr>
        </p:nvSpPr>
        <p:spPr>
          <a:xfrm>
            <a:off x="1487487" y="549275"/>
            <a:ext cx="9217026" cy="3864534"/>
          </a:xfrm>
        </p:spPr>
        <p:txBody>
          <a:bodyPr anchor="b">
            <a:normAutofit/>
          </a:bodyPr>
          <a:lstStyle/>
          <a:p>
            <a:pPr>
              <a:lnSpc>
                <a:spcPct val="90000"/>
              </a:lnSpc>
            </a:pPr>
            <a:r>
              <a:rPr lang="en-US" sz="8900" dirty="0"/>
              <a:t>Module 3</a:t>
            </a:r>
            <a:br>
              <a:rPr lang="en-US" sz="8900" dirty="0"/>
            </a:br>
            <a:r>
              <a:rPr lang="en-US" sz="8900" dirty="0"/>
              <a:t>Stateful Firewall </a:t>
            </a:r>
            <a:br>
              <a:rPr lang="en-US" sz="8900" dirty="0"/>
            </a:br>
            <a:endParaRPr lang="en-US" sz="8900" dirty="0"/>
          </a:p>
        </p:txBody>
      </p:sp>
      <p:grpSp>
        <p:nvGrpSpPr>
          <p:cNvPr id="11" name="Group 10">
            <a:extLst>
              <a:ext uri="{FF2B5EF4-FFF2-40B4-BE49-F238E27FC236}">
                <a16:creationId xmlns:a16="http://schemas.microsoft.com/office/drawing/2014/main" id="{DBFD4376-13D5-43C1-86D8-8133A9D886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33126" y="5677571"/>
            <a:ext cx="631474" cy="667800"/>
            <a:chOff x="2994153" y="1378666"/>
            <a:chExt cx="631474" cy="667800"/>
          </a:xfrm>
        </p:grpSpPr>
        <p:sp>
          <p:nvSpPr>
            <p:cNvPr id="27" name="Freeform: Shape 26">
              <a:extLst>
                <a:ext uri="{FF2B5EF4-FFF2-40B4-BE49-F238E27FC236}">
                  <a16:creationId xmlns:a16="http://schemas.microsoft.com/office/drawing/2014/main" id="{176FEFF4-F643-4DA7-93C4-E222FCBA08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5000"/>
                    <a:lumOff val="5000"/>
                  </a:schemeClr>
                </a:gs>
                <a:gs pos="30000">
                  <a:schemeClr val="bg2">
                    <a:lumMod val="95000"/>
                    <a:lumOff val="5000"/>
                  </a:schemeClr>
                </a:gs>
                <a:gs pos="40000">
                  <a:schemeClr val="bg2">
                    <a:lumMod val="85000"/>
                    <a:lumOff val="1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A059AD75-BB86-41B7-84D4-4B5AE0E21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38" name="Freeform: Shape 37">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Oval 38">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Oval 39">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Freeform: Shape 40">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56" name="Rectangle 55">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550863" y="550800"/>
            <a:ext cx="7308850" cy="986400"/>
          </a:xfrm>
        </p:spPr>
        <p:txBody>
          <a:bodyPr vert="horz" wrap="square" lIns="0" tIns="0" rIns="0" bIns="0" rtlCol="0" anchor="ctr" anchorCtr="0">
            <a:normAutofit/>
          </a:bodyPr>
          <a:lstStyle/>
          <a:p>
            <a:pPr>
              <a:lnSpc>
                <a:spcPct val="100000"/>
              </a:lnSpc>
            </a:pPr>
            <a:r>
              <a:rPr lang="en-US" sz="4800"/>
              <a:t>Question</a:t>
            </a:r>
          </a:p>
        </p:txBody>
      </p:sp>
      <p:sp>
        <p:nvSpPr>
          <p:cNvPr id="57" name="Rectangle 56">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Text Placeholder 3">
            <a:extLst>
              <a:ext uri="{FF2B5EF4-FFF2-40B4-BE49-F238E27FC236}">
                <a16:creationId xmlns:a16="http://schemas.microsoft.com/office/drawing/2014/main" id="{DFCA2F25-21C0-E46C-E746-05EBBA600AFB}"/>
              </a:ext>
            </a:extLst>
          </p:cNvPr>
          <p:cNvGraphicFramePr/>
          <p:nvPr>
            <p:extLst>
              <p:ext uri="{D42A27DB-BD31-4B8C-83A1-F6EECF244321}">
                <p14:modId xmlns:p14="http://schemas.microsoft.com/office/powerpoint/2010/main" val="1203100317"/>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318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315488" y="467361"/>
            <a:ext cx="2556704" cy="1371601"/>
          </a:xfrm>
        </p:spPr>
        <p:txBody>
          <a:bodyPr>
            <a:normAutofit/>
          </a:bodyPr>
          <a:lstStyle/>
          <a:p>
            <a:r>
              <a:rPr lang="en-US" sz="3300" dirty="0"/>
              <a:t>Nmap Scan</a:t>
            </a:r>
            <a:endParaRPr lang="en-US"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562099" y="2079227"/>
            <a:ext cx="2063483" cy="2858691"/>
          </a:xfrm>
        </p:spPr>
        <p:txBody>
          <a:bodyPr>
            <a:normAutofit/>
          </a:bodyPr>
          <a:lstStyle/>
          <a:p>
            <a:r>
              <a:rPr lang="en-US" dirty="0"/>
              <a:t>This screenshot should show the Nmap scan result of the Linux Server VM.</a:t>
            </a:r>
          </a:p>
        </p:txBody>
      </p:sp>
      <p:pic>
        <p:nvPicPr>
          <p:cNvPr id="8" name="Picture Placeholder 7" descr="A computer screen with white text&#10;&#10;Description automatically generated">
            <a:extLst>
              <a:ext uri="{FF2B5EF4-FFF2-40B4-BE49-F238E27FC236}">
                <a16:creationId xmlns:a16="http://schemas.microsoft.com/office/drawing/2014/main" id="{BE481C03-B738-201D-A0ED-398431BA5655}"/>
              </a:ext>
            </a:extLst>
          </p:cNvPr>
          <p:cNvPicPr>
            <a:picLocks noGrp="1"/>
          </p:cNvPicPr>
          <p:nvPr>
            <p:ph type="pic" idx="1"/>
          </p:nvPr>
        </p:nvPicPr>
        <p:blipFill>
          <a:blip r:embed="rId2">
            <a:extLst>
              <a:ext uri="{28A0092B-C50C-407E-A947-70E740481C1C}">
                <a14:useLocalDpi xmlns:a14="http://schemas.microsoft.com/office/drawing/2010/main" val="0"/>
              </a:ext>
            </a:extLst>
          </a:blip>
          <a:stretch>
            <a:fillRect/>
          </a:stretch>
        </p:blipFill>
        <p:spPr>
          <a:xfrm>
            <a:off x="4370826" y="990600"/>
            <a:ext cx="6916934" cy="4678680"/>
          </a:xfrm>
        </p:spPr>
      </p:pic>
    </p:spTree>
    <p:extLst>
      <p:ext uri="{BB962C8B-B14F-4D97-AF65-F5344CB8AC3E}">
        <p14:creationId xmlns:p14="http://schemas.microsoft.com/office/powerpoint/2010/main" val="3593908564"/>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49CD38-5B57-4682-9FCE-B9174068D0AE}">
  <ds:schemaRefs>
    <ds:schemaRef ds:uri="http://schemas.microsoft.com/sharepoint/v3/contenttype/forms"/>
  </ds:schemaRefs>
</ds:datastoreItem>
</file>

<file path=customXml/itemProps2.xml><?xml version="1.0" encoding="utf-8"?>
<ds:datastoreItem xmlns:ds="http://schemas.openxmlformats.org/officeDocument/2006/customXml" ds:itemID="{1F342EE1-43E5-4AFB-895D-B61B9656DC14}">
  <ds:schemaRefs>
    <ds:schemaRef ds:uri="http://schemas.microsoft.com/office/2006/documentManagement/types"/>
    <ds:schemaRef ds:uri="http://schemas.microsoft.com/sharepoint/v3"/>
    <ds:schemaRef ds:uri="http://purl.org/dc/dcmitype/"/>
    <ds:schemaRef ds:uri="http://purl.org/dc/elements/1.1/"/>
    <ds:schemaRef ds:uri="http://purl.org/dc/terms/"/>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230e9df3-be65-4c73-a93b-d1236ebd677e"/>
    <ds:schemaRef ds:uri="16c05727-aa75-4e4a-9b5f-8a80a1165891"/>
    <ds:schemaRef ds:uri="71af3243-3dd4-4a8d-8c0d-dd76da1f02a5"/>
  </ds:schemaRefs>
</ds:datastoreItem>
</file>

<file path=customXml/itemProps3.xml><?xml version="1.0" encoding="utf-8"?>
<ds:datastoreItem xmlns:ds="http://schemas.openxmlformats.org/officeDocument/2006/customXml" ds:itemID="{797783A8-901D-4F73-81D7-AA6841BEB3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{78FF488D-DF35-4D49-9C09-63F83F12A14F}tf33713516_win32</Template>
  <TotalTime>286</TotalTime>
  <Words>591</Words>
  <Application>Microsoft Office PowerPoint</Application>
  <PresentationFormat>Widescreen</PresentationFormat>
  <Paragraphs>64</Paragraphs>
  <Slides>20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Gill Sans MT</vt:lpstr>
      <vt:lpstr>Walbaum Display</vt:lpstr>
      <vt:lpstr>3DFloatVTI</vt:lpstr>
      <vt:lpstr>Fundamentals of Information System Security Final Project  By: Mykel Edwards Professor: Dr. Emmet Ward</vt:lpstr>
      <vt:lpstr>Introduction</vt:lpstr>
      <vt:lpstr>Table of contents </vt:lpstr>
      <vt:lpstr>Module 2 Asymmetric Key Encryption </vt:lpstr>
      <vt:lpstr>File Encryption</vt:lpstr>
      <vt:lpstr>File Decryption</vt:lpstr>
      <vt:lpstr>Module 3 Stateful Firewall  </vt:lpstr>
      <vt:lpstr>Question</vt:lpstr>
      <vt:lpstr>Nmap Scan</vt:lpstr>
      <vt:lpstr> Module 5 Multifactor Authentication (MFA) </vt:lpstr>
      <vt:lpstr>Common-auth Configuration File</vt:lpstr>
      <vt:lpstr>MFA Logon Screen</vt:lpstr>
      <vt:lpstr> Module 6 Vulnerability Assessment </vt:lpstr>
      <vt:lpstr>Nmap</vt:lpstr>
      <vt:lpstr>NetCat</vt:lpstr>
      <vt:lpstr>Wireshark</vt:lpstr>
      <vt:lpstr>Nessus</vt:lpstr>
      <vt:lpstr>Career Skills Slide</vt:lpstr>
      <vt:lpstr>References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Mykel Edwards</dc:creator>
  <cp:lastModifiedBy>Mykel Edwards</cp:lastModifiedBy>
  <cp:revision>1</cp:revision>
  <dcterms:created xsi:type="dcterms:W3CDTF">2024-06-19T16:34:26Z</dcterms:created>
  <dcterms:modified xsi:type="dcterms:W3CDTF">2024-06-21T19:09:35Z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