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5" r:id="rId4"/>
    <p:sldId id="258" r:id="rId5"/>
    <p:sldId id="262" r:id="rId6"/>
    <p:sldId id="260" r:id="rId7"/>
    <p:sldId id="263" r:id="rId8"/>
    <p:sldId id="264" r:id="rId9"/>
    <p:sldId id="261" r:id="rId10"/>
    <p:sldId id="265" r:id="rId11"/>
    <p:sldId id="268"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 id="283" r:id="rId29"/>
    <p:sldId id="286" r:id="rId30"/>
    <p:sldId id="287" r:id="rId31"/>
    <p:sldId id="28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B2229-1CC9-449B-B9D7-FE866A9CB107}" v="36" dt="2024-02-24T20:23:34.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78" d="100"/>
          <a:sy n="78" d="100"/>
        </p:scale>
        <p:origin x="126"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el Edwards" userId="de84f436a66cfc11" providerId="LiveId" clId="{E45B2229-1CC9-449B-B9D7-FE866A9CB107}"/>
    <pc:docChg chg="undo custSel addSld modSld sldOrd">
      <pc:chgData name="Mykel Edwards" userId="de84f436a66cfc11" providerId="LiveId" clId="{E45B2229-1CC9-449B-B9D7-FE866A9CB107}" dt="2024-02-24T23:25:43.404" v="3360" actId="26606"/>
      <pc:docMkLst>
        <pc:docMk/>
      </pc:docMkLst>
      <pc:sldChg chg="modSp mod">
        <pc:chgData name="Mykel Edwards" userId="de84f436a66cfc11" providerId="LiveId" clId="{E45B2229-1CC9-449B-B9D7-FE866A9CB107}" dt="2024-02-24T18:22:32.344" v="538" actId="20577"/>
        <pc:sldMkLst>
          <pc:docMk/>
          <pc:sldMk cId="3263918418" sldId="256"/>
        </pc:sldMkLst>
        <pc:spChg chg="mod">
          <ac:chgData name="Mykel Edwards" userId="de84f436a66cfc11" providerId="LiveId" clId="{E45B2229-1CC9-449B-B9D7-FE866A9CB107}" dt="2024-02-24T18:22:32.344" v="538" actId="20577"/>
          <ac:spMkLst>
            <pc:docMk/>
            <pc:sldMk cId="3263918418" sldId="256"/>
            <ac:spMk id="2" creationId="{D8FB751E-C3F1-E5BC-410C-CE81AE5F898A}"/>
          </ac:spMkLst>
        </pc:spChg>
      </pc:sldChg>
      <pc:sldChg chg="addSp delSp modSp mod">
        <pc:chgData name="Mykel Edwards" userId="de84f436a66cfc11" providerId="LiveId" clId="{E45B2229-1CC9-449B-B9D7-FE866A9CB107}" dt="2024-02-24T20:25:14.412" v="2781" actId="20577"/>
        <pc:sldMkLst>
          <pc:docMk/>
          <pc:sldMk cId="3825807265" sldId="257"/>
        </pc:sldMkLst>
        <pc:spChg chg="mod">
          <ac:chgData name="Mykel Edwards" userId="de84f436a66cfc11" providerId="LiveId" clId="{E45B2229-1CC9-449B-B9D7-FE866A9CB107}" dt="2024-02-24T17:33:22.216" v="15" actId="20577"/>
          <ac:spMkLst>
            <pc:docMk/>
            <pc:sldMk cId="3825807265" sldId="257"/>
            <ac:spMk id="2" creationId="{0761A8CE-3D47-ECFB-0187-22874FB763BF}"/>
          </ac:spMkLst>
        </pc:spChg>
        <pc:spChg chg="del">
          <ac:chgData name="Mykel Edwards" userId="de84f436a66cfc11" providerId="LiveId" clId="{E45B2229-1CC9-449B-B9D7-FE866A9CB107}" dt="2024-02-24T17:33:25.917" v="16" actId="478"/>
          <ac:spMkLst>
            <pc:docMk/>
            <pc:sldMk cId="3825807265" sldId="257"/>
            <ac:spMk id="3" creationId="{51DA0E09-81C7-7DC2-1C59-43590A0AD6EB}"/>
          </ac:spMkLst>
        </pc:spChg>
        <pc:spChg chg="add del mod">
          <ac:chgData name="Mykel Edwards" userId="de84f436a66cfc11" providerId="LiveId" clId="{E45B2229-1CC9-449B-B9D7-FE866A9CB107}" dt="2024-02-24T17:54:26.922" v="20"/>
          <ac:spMkLst>
            <pc:docMk/>
            <pc:sldMk cId="3825807265" sldId="257"/>
            <ac:spMk id="4" creationId="{C58EEEC1-F8E5-6388-A2F7-A72D235FD174}"/>
          </ac:spMkLst>
        </pc:spChg>
        <pc:spChg chg="add del mod">
          <ac:chgData name="Mykel Edwards" userId="de84f436a66cfc11" providerId="LiveId" clId="{E45B2229-1CC9-449B-B9D7-FE866A9CB107}" dt="2024-02-24T18:24:30.562" v="539" actId="478"/>
          <ac:spMkLst>
            <pc:docMk/>
            <pc:sldMk cId="3825807265" sldId="257"/>
            <ac:spMk id="5" creationId="{5E0C7D9B-09F8-CEA7-5B48-2F853B752B1F}"/>
          </ac:spMkLst>
        </pc:spChg>
        <pc:spChg chg="add del mod">
          <ac:chgData name="Mykel Edwards" userId="de84f436a66cfc11" providerId="LiveId" clId="{E45B2229-1CC9-449B-B9D7-FE866A9CB107}" dt="2024-02-24T20:25:14.412" v="2781" actId="20577"/>
          <ac:spMkLst>
            <pc:docMk/>
            <pc:sldMk cId="3825807265" sldId="257"/>
            <ac:spMk id="7" creationId="{9470880B-61EC-295F-33C5-CB7136878082}"/>
          </ac:spMkLst>
        </pc:spChg>
      </pc:sldChg>
      <pc:sldChg chg="addSp delSp modSp add mod setBg">
        <pc:chgData name="Mykel Edwards" userId="de84f436a66cfc11" providerId="LiveId" clId="{E45B2229-1CC9-449B-B9D7-FE866A9CB107}" dt="2024-02-24T18:33:17.452" v="890" actId="14100"/>
        <pc:sldMkLst>
          <pc:docMk/>
          <pc:sldMk cId="3064618537" sldId="258"/>
        </pc:sldMkLst>
        <pc:spChg chg="mod">
          <ac:chgData name="Mykel Edwards" userId="de84f436a66cfc11" providerId="LiveId" clId="{E45B2229-1CC9-449B-B9D7-FE866A9CB107}" dt="2024-02-24T18:33:05.084" v="887" actId="26606"/>
          <ac:spMkLst>
            <pc:docMk/>
            <pc:sldMk cId="3064618537" sldId="258"/>
            <ac:spMk id="2" creationId="{12570DED-E942-4274-A5C5-61D0403EDC64}"/>
          </ac:spMkLst>
        </pc:spChg>
        <pc:spChg chg="del">
          <ac:chgData name="Mykel Edwards" userId="de84f436a66cfc11" providerId="LiveId" clId="{E45B2229-1CC9-449B-B9D7-FE866A9CB107}" dt="2024-02-24T17:54:55.875" v="29" actId="478"/>
          <ac:spMkLst>
            <pc:docMk/>
            <pc:sldMk cId="3064618537" sldId="258"/>
            <ac:spMk id="4" creationId="{D42470BC-8A42-E03E-1865-A8DBE08443C2}"/>
          </ac:spMkLst>
        </pc:spChg>
        <pc:spChg chg="del mod">
          <ac:chgData name="Mykel Edwards" userId="de84f436a66cfc11" providerId="LiveId" clId="{E45B2229-1CC9-449B-B9D7-FE866A9CB107}" dt="2024-02-24T18:32:27.869" v="882" actId="26606"/>
          <ac:spMkLst>
            <pc:docMk/>
            <pc:sldMk cId="3064618537" sldId="258"/>
            <ac:spMk id="7" creationId="{FADDAB32-E602-42AB-85E5-81A683738955}"/>
          </ac:spMkLst>
        </pc:spChg>
        <pc:spChg chg="add">
          <ac:chgData name="Mykel Edwards" userId="de84f436a66cfc11" providerId="LiveId" clId="{E45B2229-1CC9-449B-B9D7-FE866A9CB107}" dt="2024-02-24T18:33:05.084" v="887" actId="26606"/>
          <ac:spMkLst>
            <pc:docMk/>
            <pc:sldMk cId="3064618537" sldId="258"/>
            <ac:spMk id="22" creationId="{333F0879-3DA0-4CB8-B35E-A0AD42558191}"/>
          </ac:spMkLst>
        </pc:spChg>
        <pc:spChg chg="add">
          <ac:chgData name="Mykel Edwards" userId="de84f436a66cfc11" providerId="LiveId" clId="{E45B2229-1CC9-449B-B9D7-FE866A9CB107}" dt="2024-02-24T18:33:05.084" v="887" actId="26606"/>
          <ac:spMkLst>
            <pc:docMk/>
            <pc:sldMk cId="3064618537" sldId="258"/>
            <ac:spMk id="24" creationId="{324D2183-F388-476E-92A9-D6639D698580}"/>
          </ac:spMkLst>
        </pc:spChg>
        <pc:spChg chg="add">
          <ac:chgData name="Mykel Edwards" userId="de84f436a66cfc11" providerId="LiveId" clId="{E45B2229-1CC9-449B-B9D7-FE866A9CB107}" dt="2024-02-24T18:33:05.084" v="887" actId="26606"/>
          <ac:spMkLst>
            <pc:docMk/>
            <pc:sldMk cId="3064618537" sldId="258"/>
            <ac:spMk id="26" creationId="{243462E7-1698-4B21-BE89-AEFAC7C2FEFA}"/>
          </ac:spMkLst>
        </pc:spChg>
        <pc:spChg chg="add">
          <ac:chgData name="Mykel Edwards" userId="de84f436a66cfc11" providerId="LiveId" clId="{E45B2229-1CC9-449B-B9D7-FE866A9CB107}" dt="2024-02-24T18:33:05.084" v="887" actId="26606"/>
          <ac:spMkLst>
            <pc:docMk/>
            <pc:sldMk cId="3064618537" sldId="258"/>
            <ac:spMk id="28" creationId="{6C22FCAC-D7EC-4A52-B153-FF761E2235B3}"/>
          </ac:spMkLst>
        </pc:spChg>
        <pc:grpChg chg="add">
          <ac:chgData name="Mykel Edwards" userId="de84f436a66cfc11" providerId="LiveId" clId="{E45B2229-1CC9-449B-B9D7-FE866A9CB107}" dt="2024-02-24T18:33:05.084" v="887" actId="26606"/>
          <ac:grpSpMkLst>
            <pc:docMk/>
            <pc:sldMk cId="3064618537" sldId="258"/>
            <ac:grpSpMk id="14" creationId="{3F6D81C7-B083-478E-82FE-089A8CB72EB8}"/>
          </ac:grpSpMkLst>
        </pc:grpChg>
        <pc:graphicFrameChg chg="add mod modGraphic">
          <ac:chgData name="Mykel Edwards" userId="de84f436a66cfc11" providerId="LiveId" clId="{E45B2229-1CC9-449B-B9D7-FE866A9CB107}" dt="2024-02-24T18:33:05.084" v="887" actId="26606"/>
          <ac:graphicFrameMkLst>
            <pc:docMk/>
            <pc:sldMk cId="3064618537" sldId="258"/>
            <ac:graphicFrameMk id="9" creationId="{3257D965-7963-B92A-6BBB-FA5DBC9D3A2C}"/>
          </ac:graphicFrameMkLst>
        </pc:graphicFrameChg>
        <pc:picChg chg="mod">
          <ac:chgData name="Mykel Edwards" userId="de84f436a66cfc11" providerId="LiveId" clId="{E45B2229-1CC9-449B-B9D7-FE866A9CB107}" dt="2024-02-24T18:33:17.452" v="890" actId="14100"/>
          <ac:picMkLst>
            <pc:docMk/>
            <pc:sldMk cId="3064618537" sldId="258"/>
            <ac:picMk id="5" creationId="{03222A52-B9AA-5030-9C87-F26DE37AE180}"/>
          </ac:picMkLst>
        </pc:picChg>
        <pc:cxnChg chg="add">
          <ac:chgData name="Mykel Edwards" userId="de84f436a66cfc11" providerId="LiveId" clId="{E45B2229-1CC9-449B-B9D7-FE866A9CB107}" dt="2024-02-24T18:33:05.084" v="887" actId="26606"/>
          <ac:cxnSpMkLst>
            <pc:docMk/>
            <pc:sldMk cId="3064618537" sldId="258"/>
            <ac:cxnSpMk id="20" creationId="{F06B54F2-CD11-4359-A7D6-DA7C76C091A6}"/>
          </ac:cxnSpMkLst>
        </pc:cxnChg>
      </pc:sldChg>
      <pc:sldChg chg="modSp add mod">
        <pc:chgData name="Mykel Edwards" userId="de84f436a66cfc11" providerId="LiveId" clId="{E45B2229-1CC9-449B-B9D7-FE866A9CB107}" dt="2024-02-24T17:57:15.474" v="53" actId="1076"/>
        <pc:sldMkLst>
          <pc:docMk/>
          <pc:sldMk cId="3946503782" sldId="260"/>
        </pc:sldMkLst>
        <pc:spChg chg="mod">
          <ac:chgData name="Mykel Edwards" userId="de84f436a66cfc11" providerId="LiveId" clId="{E45B2229-1CC9-449B-B9D7-FE866A9CB107}" dt="2024-02-24T17:56:15.072" v="40" actId="1076"/>
          <ac:spMkLst>
            <pc:docMk/>
            <pc:sldMk cId="3946503782" sldId="260"/>
            <ac:spMk id="2" creationId="{12570DED-E942-4274-A5C5-61D0403EDC64}"/>
          </ac:spMkLst>
        </pc:spChg>
        <pc:spChg chg="mod">
          <ac:chgData name="Mykel Edwards" userId="de84f436a66cfc11" providerId="LiveId" clId="{E45B2229-1CC9-449B-B9D7-FE866A9CB107}" dt="2024-02-24T17:56:18.081" v="41" actId="1076"/>
          <ac:spMkLst>
            <pc:docMk/>
            <pc:sldMk cId="3946503782" sldId="260"/>
            <ac:spMk id="4" creationId="{D4816DFD-C4B4-4B75-914C-70EC748D6692}"/>
          </ac:spMkLst>
        </pc:spChg>
        <pc:spChg chg="mod">
          <ac:chgData name="Mykel Edwards" userId="de84f436a66cfc11" providerId="LiveId" clId="{E45B2229-1CC9-449B-B9D7-FE866A9CB107}" dt="2024-02-24T17:57:11.983" v="52" actId="1076"/>
          <ac:spMkLst>
            <pc:docMk/>
            <pc:sldMk cId="3946503782" sldId="260"/>
            <ac:spMk id="7" creationId="{FD754116-4B83-43A7-9501-368884F3D08F}"/>
          </ac:spMkLst>
        </pc:spChg>
        <pc:spChg chg="mod">
          <ac:chgData name="Mykel Edwards" userId="de84f436a66cfc11" providerId="LiveId" clId="{E45B2229-1CC9-449B-B9D7-FE866A9CB107}" dt="2024-02-24T17:57:15.474" v="53" actId="1076"/>
          <ac:spMkLst>
            <pc:docMk/>
            <pc:sldMk cId="3946503782" sldId="260"/>
            <ac:spMk id="8" creationId="{19B999CD-9226-483F-994A-3877853A254A}"/>
          </ac:spMkLst>
        </pc:spChg>
        <pc:picChg chg="mod">
          <ac:chgData name="Mykel Edwards" userId="de84f436a66cfc11" providerId="LiveId" clId="{E45B2229-1CC9-449B-B9D7-FE866A9CB107}" dt="2024-02-24T17:56:55.775" v="49" actId="1076"/>
          <ac:picMkLst>
            <pc:docMk/>
            <pc:sldMk cId="3946503782" sldId="260"/>
            <ac:picMk id="5" creationId="{A4ADB9F4-2AC5-481F-9EEB-5D812743C4E1}"/>
          </ac:picMkLst>
        </pc:picChg>
        <pc:picChg chg="mod">
          <ac:chgData name="Mykel Edwards" userId="de84f436a66cfc11" providerId="LiveId" clId="{E45B2229-1CC9-449B-B9D7-FE866A9CB107}" dt="2024-02-24T17:56:47.492" v="48" actId="14100"/>
          <ac:picMkLst>
            <pc:docMk/>
            <pc:sldMk cId="3946503782" sldId="260"/>
            <ac:picMk id="13" creationId="{58EC0A61-1E6C-698E-536C-24D5887CC3F8}"/>
          </ac:picMkLst>
        </pc:picChg>
      </pc:sldChg>
      <pc:sldChg chg="modSp add mod">
        <pc:chgData name="Mykel Edwards" userId="de84f436a66cfc11" providerId="LiveId" clId="{E45B2229-1CC9-449B-B9D7-FE866A9CB107}" dt="2024-02-24T17:59:14.745" v="67" actId="27636"/>
        <pc:sldMkLst>
          <pc:docMk/>
          <pc:sldMk cId="3103495756" sldId="261"/>
        </pc:sldMkLst>
        <pc:spChg chg="mod">
          <ac:chgData name="Mykel Edwards" userId="de84f436a66cfc11" providerId="LiveId" clId="{E45B2229-1CC9-449B-B9D7-FE866A9CB107}" dt="2024-02-24T17:59:08.625" v="64" actId="1076"/>
          <ac:spMkLst>
            <pc:docMk/>
            <pc:sldMk cId="3103495756" sldId="261"/>
            <ac:spMk id="2" creationId="{12570DED-E942-4274-A5C5-61D0403EDC64}"/>
          </ac:spMkLst>
        </pc:spChg>
        <pc:spChg chg="mod">
          <ac:chgData name="Mykel Edwards" userId="de84f436a66cfc11" providerId="LiveId" clId="{E45B2229-1CC9-449B-B9D7-FE866A9CB107}" dt="2024-02-24T17:59:14.745" v="67" actId="27636"/>
          <ac:spMkLst>
            <pc:docMk/>
            <pc:sldMk cId="3103495756" sldId="261"/>
            <ac:spMk id="4" creationId="{D4816DFD-C4B4-4B75-914C-70EC748D6692}"/>
          </ac:spMkLst>
        </pc:spChg>
        <pc:picChg chg="mod">
          <ac:chgData name="Mykel Edwards" userId="de84f436a66cfc11" providerId="LiveId" clId="{E45B2229-1CC9-449B-B9D7-FE866A9CB107}" dt="2024-02-24T17:59:00.999" v="62" actId="1076"/>
          <ac:picMkLst>
            <pc:docMk/>
            <pc:sldMk cId="3103495756" sldId="261"/>
            <ac:picMk id="8" creationId="{B697006A-9EB7-0722-8085-6442EA06134D}"/>
          </ac:picMkLst>
        </pc:picChg>
      </pc:sldChg>
      <pc:sldChg chg="modSp add mod">
        <pc:chgData name="Mykel Edwards" userId="de84f436a66cfc11" providerId="LiveId" clId="{E45B2229-1CC9-449B-B9D7-FE866A9CB107}" dt="2024-02-24T17:55:36.793" v="34" actId="14100"/>
        <pc:sldMkLst>
          <pc:docMk/>
          <pc:sldMk cId="669344043" sldId="262"/>
        </pc:sldMkLst>
        <pc:spChg chg="mod">
          <ac:chgData name="Mykel Edwards" userId="de84f436a66cfc11" providerId="LiveId" clId="{E45B2229-1CC9-449B-B9D7-FE866A9CB107}" dt="2024-02-24T17:55:24.517" v="31" actId="1076"/>
          <ac:spMkLst>
            <pc:docMk/>
            <pc:sldMk cId="669344043" sldId="262"/>
            <ac:spMk id="2" creationId="{12570DED-E942-4274-A5C5-61D0403EDC64}"/>
          </ac:spMkLst>
        </pc:spChg>
        <pc:spChg chg="mod">
          <ac:chgData name="Mykel Edwards" userId="de84f436a66cfc11" providerId="LiveId" clId="{E45B2229-1CC9-449B-B9D7-FE866A9CB107}" dt="2024-02-24T17:55:36.793" v="34" actId="14100"/>
          <ac:spMkLst>
            <pc:docMk/>
            <pc:sldMk cId="669344043" sldId="262"/>
            <ac:spMk id="7" creationId="{FADDAB32-E602-42AB-85E5-81A683738955}"/>
          </ac:spMkLst>
        </pc:spChg>
      </pc:sldChg>
      <pc:sldChg chg="modSp add mod">
        <pc:chgData name="Mykel Edwards" userId="de84f436a66cfc11" providerId="LiveId" clId="{E45B2229-1CC9-449B-B9D7-FE866A9CB107}" dt="2024-02-24T17:57:36.358" v="58" actId="1076"/>
        <pc:sldMkLst>
          <pc:docMk/>
          <pc:sldMk cId="3824062999" sldId="263"/>
        </pc:sldMkLst>
        <pc:spChg chg="mod">
          <ac:chgData name="Mykel Edwards" userId="de84f436a66cfc11" providerId="LiveId" clId="{E45B2229-1CC9-449B-B9D7-FE866A9CB107}" dt="2024-02-24T17:57:28.264" v="55" actId="1076"/>
          <ac:spMkLst>
            <pc:docMk/>
            <pc:sldMk cId="3824062999" sldId="263"/>
            <ac:spMk id="2" creationId="{12570DED-E942-4274-A5C5-61D0403EDC64}"/>
          </ac:spMkLst>
        </pc:spChg>
        <pc:spChg chg="mod">
          <ac:chgData name="Mykel Edwards" userId="de84f436a66cfc11" providerId="LiveId" clId="{E45B2229-1CC9-449B-B9D7-FE866A9CB107}" dt="2024-02-24T17:57:36.358" v="58" actId="1076"/>
          <ac:spMkLst>
            <pc:docMk/>
            <pc:sldMk cId="3824062999" sldId="263"/>
            <ac:spMk id="4" creationId="{D4816DFD-C4B4-4B75-914C-70EC748D6692}"/>
          </ac:spMkLst>
        </pc:spChg>
      </pc:sldChg>
      <pc:sldChg chg="addSp delSp modSp new mod setBg">
        <pc:chgData name="Mykel Edwards" userId="de84f436a66cfc11" providerId="LiveId" clId="{E45B2229-1CC9-449B-B9D7-FE866A9CB107}" dt="2024-02-24T20:08:51.312" v="1419" actId="26606"/>
        <pc:sldMkLst>
          <pc:docMk/>
          <pc:sldMk cId="1205063050" sldId="264"/>
        </pc:sldMkLst>
        <pc:spChg chg="mod">
          <ac:chgData name="Mykel Edwards" userId="de84f436a66cfc11" providerId="LiveId" clId="{E45B2229-1CC9-449B-B9D7-FE866A9CB107}" dt="2024-02-24T20:08:51.312" v="1419" actId="26606"/>
          <ac:spMkLst>
            <pc:docMk/>
            <pc:sldMk cId="1205063050" sldId="264"/>
            <ac:spMk id="2" creationId="{B48B7AEC-21FE-449F-C273-8623B233A31A}"/>
          </ac:spMkLst>
        </pc:spChg>
        <pc:spChg chg="del">
          <ac:chgData name="Mykel Edwards" userId="de84f436a66cfc11" providerId="LiveId" clId="{E45B2229-1CC9-449B-B9D7-FE866A9CB107}" dt="2024-02-24T18:38:56.110" v="1375" actId="478"/>
          <ac:spMkLst>
            <pc:docMk/>
            <pc:sldMk cId="1205063050" sldId="264"/>
            <ac:spMk id="3" creationId="{5970945A-9004-9641-072E-A77B777D7ADE}"/>
          </ac:spMkLst>
        </pc:spChg>
        <pc:spChg chg="del">
          <ac:chgData name="Mykel Edwards" userId="de84f436a66cfc11" providerId="LiveId" clId="{E45B2229-1CC9-449B-B9D7-FE866A9CB107}" dt="2024-02-24T18:39:07.142" v="1376" actId="478"/>
          <ac:spMkLst>
            <pc:docMk/>
            <pc:sldMk cId="1205063050" sldId="264"/>
            <ac:spMk id="4" creationId="{9BFA1B21-6681-E4B8-B0C2-8B32181EC878}"/>
          </ac:spMkLst>
        </pc:spChg>
        <pc:spChg chg="add del">
          <ac:chgData name="Mykel Edwards" userId="de84f436a66cfc11" providerId="LiveId" clId="{E45B2229-1CC9-449B-B9D7-FE866A9CB107}" dt="2024-02-24T20:08:34.953" v="1415" actId="26606"/>
          <ac:spMkLst>
            <pc:docMk/>
            <pc:sldMk cId="1205063050" sldId="264"/>
            <ac:spMk id="17" creationId="{9401732C-37EE-4B98-A709-9530173F3802}"/>
          </ac:spMkLst>
        </pc:spChg>
        <pc:spChg chg="add del">
          <ac:chgData name="Mykel Edwards" userId="de84f436a66cfc11" providerId="LiveId" clId="{E45B2229-1CC9-449B-B9D7-FE866A9CB107}" dt="2024-02-24T20:08:36.675" v="1417" actId="26606"/>
          <ac:spMkLst>
            <pc:docMk/>
            <pc:sldMk cId="1205063050" sldId="264"/>
            <ac:spMk id="23" creationId="{857E618C-1D7B-4A51-90C1-6106CD8A1AE7}"/>
          </ac:spMkLst>
        </pc:spChg>
        <pc:spChg chg="add del">
          <ac:chgData name="Mykel Edwards" userId="de84f436a66cfc11" providerId="LiveId" clId="{E45B2229-1CC9-449B-B9D7-FE866A9CB107}" dt="2024-02-24T20:08:36.675" v="1417" actId="26606"/>
          <ac:spMkLst>
            <pc:docMk/>
            <pc:sldMk cId="1205063050" sldId="264"/>
            <ac:spMk id="28" creationId="{1CD07172-CD61-45EB-BEE3-F644503E5C8A}"/>
          </ac:spMkLst>
        </pc:spChg>
        <pc:spChg chg="add del">
          <ac:chgData name="Mykel Edwards" userId="de84f436a66cfc11" providerId="LiveId" clId="{E45B2229-1CC9-449B-B9D7-FE866A9CB107}" dt="2024-02-24T20:08:36.675" v="1417" actId="26606"/>
          <ac:spMkLst>
            <pc:docMk/>
            <pc:sldMk cId="1205063050" sldId="264"/>
            <ac:spMk id="29" creationId="{1EADA5DB-ED12-413A-AAB5-6A8D1152E6C4}"/>
          </ac:spMkLst>
        </pc:spChg>
        <pc:spChg chg="add del">
          <ac:chgData name="Mykel Edwards" userId="de84f436a66cfc11" providerId="LiveId" clId="{E45B2229-1CC9-449B-B9D7-FE866A9CB107}" dt="2024-02-24T20:08:36.675" v="1417" actId="26606"/>
          <ac:spMkLst>
            <pc:docMk/>
            <pc:sldMk cId="1205063050" sldId="264"/>
            <ac:spMk id="30" creationId="{8BA45E5C-ACB9-49E8-B4DB-5255C2376673}"/>
          </ac:spMkLst>
        </pc:spChg>
        <pc:spChg chg="add del">
          <ac:chgData name="Mykel Edwards" userId="de84f436a66cfc11" providerId="LiveId" clId="{E45B2229-1CC9-449B-B9D7-FE866A9CB107}" dt="2024-02-24T20:08:51.312" v="1419" actId="26606"/>
          <ac:spMkLst>
            <pc:docMk/>
            <pc:sldMk cId="1205063050" sldId="264"/>
            <ac:spMk id="35" creationId="{9401732C-37EE-4B98-A709-9530173F3802}"/>
          </ac:spMkLst>
        </pc:spChg>
        <pc:spChg chg="add">
          <ac:chgData name="Mykel Edwards" userId="de84f436a66cfc11" providerId="LiveId" clId="{E45B2229-1CC9-449B-B9D7-FE866A9CB107}" dt="2024-02-24T20:08:51.312" v="1419" actId="26606"/>
          <ac:spMkLst>
            <pc:docMk/>
            <pc:sldMk cId="1205063050" sldId="264"/>
            <ac:spMk id="51" creationId="{1CD07172-CD61-45EB-BEE3-F644503E5C8A}"/>
          </ac:spMkLst>
        </pc:spChg>
        <pc:spChg chg="add">
          <ac:chgData name="Mykel Edwards" userId="de84f436a66cfc11" providerId="LiveId" clId="{E45B2229-1CC9-449B-B9D7-FE866A9CB107}" dt="2024-02-24T20:08:51.312" v="1419" actId="26606"/>
          <ac:spMkLst>
            <pc:docMk/>
            <pc:sldMk cId="1205063050" sldId="264"/>
            <ac:spMk id="53" creationId="{1EADA5DB-ED12-413A-AAB5-6A8D1152E6C4}"/>
          </ac:spMkLst>
        </pc:spChg>
        <pc:spChg chg="add">
          <ac:chgData name="Mykel Edwards" userId="de84f436a66cfc11" providerId="LiveId" clId="{E45B2229-1CC9-449B-B9D7-FE866A9CB107}" dt="2024-02-24T20:08:51.312" v="1419" actId="26606"/>
          <ac:spMkLst>
            <pc:docMk/>
            <pc:sldMk cId="1205063050" sldId="264"/>
            <ac:spMk id="55" creationId="{8BA45E5C-ACB9-49E8-B4DB-5255C2376673}"/>
          </ac:spMkLst>
        </pc:spChg>
        <pc:spChg chg="add">
          <ac:chgData name="Mykel Edwards" userId="de84f436a66cfc11" providerId="LiveId" clId="{E45B2229-1CC9-449B-B9D7-FE866A9CB107}" dt="2024-02-24T20:08:51.312" v="1419" actId="26606"/>
          <ac:spMkLst>
            <pc:docMk/>
            <pc:sldMk cId="1205063050" sldId="264"/>
            <ac:spMk id="57" creationId="{857E618C-1D7B-4A51-90C1-6106CD8A1AE7}"/>
          </ac:spMkLst>
        </pc:spChg>
        <pc:grpChg chg="add del">
          <ac:chgData name="Mykel Edwards" userId="de84f436a66cfc11" providerId="LiveId" clId="{E45B2229-1CC9-449B-B9D7-FE866A9CB107}" dt="2024-02-24T20:08:34.953" v="1415" actId="26606"/>
          <ac:grpSpMkLst>
            <pc:docMk/>
            <pc:sldMk cId="1205063050" sldId="264"/>
            <ac:grpSpMk id="9" creationId="{749C117F-F390-437B-ADB0-57E87EFF34F5}"/>
          </ac:grpSpMkLst>
        </pc:grpChg>
        <pc:grpChg chg="add del">
          <ac:chgData name="Mykel Edwards" userId="de84f436a66cfc11" providerId="LiveId" clId="{E45B2229-1CC9-449B-B9D7-FE866A9CB107}" dt="2024-02-24T20:08:34.953" v="1415" actId="26606"/>
          <ac:grpSpMkLst>
            <pc:docMk/>
            <pc:sldMk cId="1205063050" sldId="264"/>
            <ac:grpSpMk id="19" creationId="{654E48C8-2A00-4C54-BC9C-B18EE49E9C13}"/>
          </ac:grpSpMkLst>
        </pc:grpChg>
        <pc:grpChg chg="add del">
          <ac:chgData name="Mykel Edwards" userId="de84f436a66cfc11" providerId="LiveId" clId="{E45B2229-1CC9-449B-B9D7-FE866A9CB107}" dt="2024-02-24T20:08:36.675" v="1417" actId="26606"/>
          <ac:grpSpMkLst>
            <pc:docMk/>
            <pc:sldMk cId="1205063050" sldId="264"/>
            <ac:grpSpMk id="25" creationId="{749C117F-F390-437B-ADB0-57E87EFF34F5}"/>
          </ac:grpSpMkLst>
        </pc:grpChg>
        <pc:grpChg chg="add del">
          <ac:chgData name="Mykel Edwards" userId="de84f436a66cfc11" providerId="LiveId" clId="{E45B2229-1CC9-449B-B9D7-FE866A9CB107}" dt="2024-02-24T20:08:51.312" v="1419" actId="26606"/>
          <ac:grpSpMkLst>
            <pc:docMk/>
            <pc:sldMk cId="1205063050" sldId="264"/>
            <ac:grpSpMk id="33" creationId="{749C117F-F390-437B-ADB0-57E87EFF34F5}"/>
          </ac:grpSpMkLst>
        </pc:grpChg>
        <pc:grpChg chg="add del">
          <ac:chgData name="Mykel Edwards" userId="de84f436a66cfc11" providerId="LiveId" clId="{E45B2229-1CC9-449B-B9D7-FE866A9CB107}" dt="2024-02-24T20:08:51.312" v="1419" actId="26606"/>
          <ac:grpSpMkLst>
            <pc:docMk/>
            <pc:sldMk cId="1205063050" sldId="264"/>
            <ac:grpSpMk id="36" creationId="{654E48C8-2A00-4C54-BC9C-B18EE49E9C13}"/>
          </ac:grpSpMkLst>
        </pc:grpChg>
        <pc:grpChg chg="add">
          <ac:chgData name="Mykel Edwards" userId="de84f436a66cfc11" providerId="LiveId" clId="{E45B2229-1CC9-449B-B9D7-FE866A9CB107}" dt="2024-02-24T20:08:51.312" v="1419" actId="26606"/>
          <ac:grpSpMkLst>
            <pc:docMk/>
            <pc:sldMk cId="1205063050" sldId="264"/>
            <ac:grpSpMk id="43" creationId="{749C117F-F390-437B-ADB0-57E87EFF34F5}"/>
          </ac:grpSpMkLst>
        </pc:grpChg>
        <pc:picChg chg="add del">
          <ac:chgData name="Mykel Edwards" userId="de84f436a66cfc11" providerId="LiveId" clId="{E45B2229-1CC9-449B-B9D7-FE866A9CB107}" dt="2024-02-24T20:08:34.953" v="1415" actId="26606"/>
          <ac:picMkLst>
            <pc:docMk/>
            <pc:sldMk cId="1205063050" sldId="264"/>
            <ac:picMk id="6" creationId="{8F0A9470-0D33-D2A1-F700-850CD98D6F9D}"/>
          </ac:picMkLst>
        </pc:picChg>
        <pc:picChg chg="add del">
          <ac:chgData name="Mykel Edwards" userId="de84f436a66cfc11" providerId="LiveId" clId="{E45B2229-1CC9-449B-B9D7-FE866A9CB107}" dt="2024-02-24T20:08:36.675" v="1417" actId="26606"/>
          <ac:picMkLst>
            <pc:docMk/>
            <pc:sldMk cId="1205063050" sldId="264"/>
            <ac:picMk id="31" creationId="{8B180B92-5A49-A716-562A-1D669586FAA4}"/>
          </ac:picMkLst>
        </pc:picChg>
        <pc:picChg chg="add mod">
          <ac:chgData name="Mykel Edwards" userId="de84f436a66cfc11" providerId="LiveId" clId="{E45B2229-1CC9-449B-B9D7-FE866A9CB107}" dt="2024-02-24T20:08:51.312" v="1419" actId="26606"/>
          <ac:picMkLst>
            <pc:docMk/>
            <pc:sldMk cId="1205063050" sldId="264"/>
            <ac:picMk id="38" creationId="{8F0A9470-0D33-D2A1-F700-850CD98D6F9D}"/>
          </ac:picMkLst>
        </pc:picChg>
        <pc:cxnChg chg="add del">
          <ac:chgData name="Mykel Edwards" userId="de84f436a66cfc11" providerId="LiveId" clId="{E45B2229-1CC9-449B-B9D7-FE866A9CB107}" dt="2024-02-24T20:08:34.953" v="1415" actId="26606"/>
          <ac:cxnSpMkLst>
            <pc:docMk/>
            <pc:sldMk cId="1205063050" sldId="264"/>
            <ac:cxnSpMk id="15" creationId="{20742BC3-654B-4E41-9A6A-73A42E477639}"/>
          </ac:cxnSpMkLst>
        </pc:cxnChg>
        <pc:cxnChg chg="add del">
          <ac:chgData name="Mykel Edwards" userId="de84f436a66cfc11" providerId="LiveId" clId="{E45B2229-1CC9-449B-B9D7-FE866A9CB107}" dt="2024-02-24T20:08:36.675" v="1417" actId="26606"/>
          <ac:cxnSpMkLst>
            <pc:docMk/>
            <pc:sldMk cId="1205063050" sldId="264"/>
            <ac:cxnSpMk id="27" creationId="{20742BC3-654B-4E41-9A6A-73A42E477639}"/>
          </ac:cxnSpMkLst>
        </pc:cxnChg>
        <pc:cxnChg chg="add del">
          <ac:chgData name="Mykel Edwards" userId="de84f436a66cfc11" providerId="LiveId" clId="{E45B2229-1CC9-449B-B9D7-FE866A9CB107}" dt="2024-02-24T20:08:51.312" v="1419" actId="26606"/>
          <ac:cxnSpMkLst>
            <pc:docMk/>
            <pc:sldMk cId="1205063050" sldId="264"/>
            <ac:cxnSpMk id="34" creationId="{20742BC3-654B-4E41-9A6A-73A42E477639}"/>
          </ac:cxnSpMkLst>
        </pc:cxnChg>
        <pc:cxnChg chg="add">
          <ac:chgData name="Mykel Edwards" userId="de84f436a66cfc11" providerId="LiveId" clId="{E45B2229-1CC9-449B-B9D7-FE866A9CB107}" dt="2024-02-24T20:08:51.312" v="1419" actId="26606"/>
          <ac:cxnSpMkLst>
            <pc:docMk/>
            <pc:sldMk cId="1205063050" sldId="264"/>
            <ac:cxnSpMk id="49" creationId="{20742BC3-654B-4E41-9A6A-73A42E477639}"/>
          </ac:cxnSpMkLst>
        </pc:cxnChg>
      </pc:sldChg>
      <pc:sldChg chg="modSp add mod">
        <pc:chgData name="Mykel Edwards" userId="de84f436a66cfc11" providerId="LiveId" clId="{E45B2229-1CC9-449B-B9D7-FE866A9CB107}" dt="2024-02-24T18:00:30.247" v="82" actId="1076"/>
        <pc:sldMkLst>
          <pc:docMk/>
          <pc:sldMk cId="279823636" sldId="265"/>
        </pc:sldMkLst>
        <pc:spChg chg="mod">
          <ac:chgData name="Mykel Edwards" userId="de84f436a66cfc11" providerId="LiveId" clId="{E45B2229-1CC9-449B-B9D7-FE866A9CB107}" dt="2024-02-24T18:00:25.888" v="81" actId="1076"/>
          <ac:spMkLst>
            <pc:docMk/>
            <pc:sldMk cId="279823636" sldId="265"/>
            <ac:spMk id="2" creationId="{12570DED-E942-4274-A5C5-61D0403EDC64}"/>
          </ac:spMkLst>
        </pc:spChg>
        <pc:spChg chg="mod">
          <ac:chgData name="Mykel Edwards" userId="de84f436a66cfc11" providerId="LiveId" clId="{E45B2229-1CC9-449B-B9D7-FE866A9CB107}" dt="2024-02-24T18:00:08.143" v="76" actId="1076"/>
          <ac:spMkLst>
            <pc:docMk/>
            <pc:sldMk cId="279823636" sldId="265"/>
            <ac:spMk id="4" creationId="{D4816DFD-C4B4-4B75-914C-70EC748D6692}"/>
          </ac:spMkLst>
        </pc:spChg>
        <pc:picChg chg="mod">
          <ac:chgData name="Mykel Edwards" userId="de84f436a66cfc11" providerId="LiveId" clId="{E45B2229-1CC9-449B-B9D7-FE866A9CB107}" dt="2024-02-24T18:00:30.247" v="82" actId="1076"/>
          <ac:picMkLst>
            <pc:docMk/>
            <pc:sldMk cId="279823636" sldId="265"/>
            <ac:picMk id="10" creationId="{B437718D-93DB-8E9E-9722-7CF03A71A05A}"/>
          </ac:picMkLst>
        </pc:picChg>
      </pc:sldChg>
      <pc:sldChg chg="modSp add mod">
        <pc:chgData name="Mykel Edwards" userId="de84f436a66cfc11" providerId="LiveId" clId="{E45B2229-1CC9-449B-B9D7-FE866A9CB107}" dt="2024-02-24T18:01:50.794" v="87" actId="1076"/>
        <pc:sldMkLst>
          <pc:docMk/>
          <pc:sldMk cId="2975858367" sldId="266"/>
        </pc:sldMkLst>
        <pc:spChg chg="mod">
          <ac:chgData name="Mykel Edwards" userId="de84f436a66cfc11" providerId="LiveId" clId="{E45B2229-1CC9-449B-B9D7-FE866A9CB107}" dt="2024-02-24T18:01:29.944" v="85" actId="14100"/>
          <ac:spMkLst>
            <pc:docMk/>
            <pc:sldMk cId="2975858367" sldId="266"/>
            <ac:spMk id="2" creationId="{12570DED-E942-4274-A5C5-61D0403EDC64}"/>
          </ac:spMkLst>
        </pc:spChg>
        <pc:spChg chg="mod">
          <ac:chgData name="Mykel Edwards" userId="de84f436a66cfc11" providerId="LiveId" clId="{E45B2229-1CC9-449B-B9D7-FE866A9CB107}" dt="2024-02-24T18:01:50.794" v="87" actId="1076"/>
          <ac:spMkLst>
            <pc:docMk/>
            <pc:sldMk cId="2975858367" sldId="266"/>
            <ac:spMk id="4" creationId="{D4816DFD-C4B4-4B75-914C-70EC748D6692}"/>
          </ac:spMkLst>
        </pc:spChg>
      </pc:sldChg>
      <pc:sldChg chg="modSp add mod">
        <pc:chgData name="Mykel Edwards" userId="de84f436a66cfc11" providerId="LiveId" clId="{E45B2229-1CC9-449B-B9D7-FE866A9CB107}" dt="2024-02-24T18:02:12.875" v="91" actId="1076"/>
        <pc:sldMkLst>
          <pc:docMk/>
          <pc:sldMk cId="4214261312" sldId="267"/>
        </pc:sldMkLst>
        <pc:spChg chg="mod">
          <ac:chgData name="Mykel Edwards" userId="de84f436a66cfc11" providerId="LiveId" clId="{E45B2229-1CC9-449B-B9D7-FE866A9CB107}" dt="2024-02-24T18:02:12.875" v="91" actId="1076"/>
          <ac:spMkLst>
            <pc:docMk/>
            <pc:sldMk cId="4214261312" sldId="267"/>
            <ac:spMk id="2" creationId="{12570DED-E942-4274-A5C5-61D0403EDC64}"/>
          </ac:spMkLst>
        </pc:spChg>
        <pc:spChg chg="mod">
          <ac:chgData name="Mykel Edwards" userId="de84f436a66cfc11" providerId="LiveId" clId="{E45B2229-1CC9-449B-B9D7-FE866A9CB107}" dt="2024-02-24T18:02:07.584" v="90" actId="1076"/>
          <ac:spMkLst>
            <pc:docMk/>
            <pc:sldMk cId="4214261312" sldId="267"/>
            <ac:spMk id="4" creationId="{D4816DFD-C4B4-4B75-914C-70EC748D6692}"/>
          </ac:spMkLst>
        </pc:spChg>
        <pc:picChg chg="mod">
          <ac:chgData name="Mykel Edwards" userId="de84f436a66cfc11" providerId="LiveId" clId="{E45B2229-1CC9-449B-B9D7-FE866A9CB107}" dt="2024-02-24T18:02:02.699" v="89" actId="1076"/>
          <ac:picMkLst>
            <pc:docMk/>
            <pc:sldMk cId="4214261312" sldId="267"/>
            <ac:picMk id="5" creationId="{2CB71A58-DD45-DE04-1491-535E102F6EFC}"/>
          </ac:picMkLst>
        </pc:picChg>
      </pc:sldChg>
      <pc:sldChg chg="addSp delSp modSp new mod setBg addAnim setClrOvrMap">
        <pc:chgData name="Mykel Edwards" userId="de84f436a66cfc11" providerId="LiveId" clId="{E45B2229-1CC9-449B-B9D7-FE866A9CB107}" dt="2024-02-24T20:10:05.511" v="1459"/>
        <pc:sldMkLst>
          <pc:docMk/>
          <pc:sldMk cId="655379632" sldId="268"/>
        </pc:sldMkLst>
        <pc:spChg chg="mod">
          <ac:chgData name="Mykel Edwards" userId="de84f436a66cfc11" providerId="LiveId" clId="{E45B2229-1CC9-449B-B9D7-FE866A9CB107}" dt="2024-02-24T20:10:05.506" v="1458" actId="26606"/>
          <ac:spMkLst>
            <pc:docMk/>
            <pc:sldMk cId="655379632" sldId="268"/>
            <ac:spMk id="2" creationId="{00D6C492-4863-A86D-287B-8F6EADCB5B12}"/>
          </ac:spMkLst>
        </pc:spChg>
        <pc:spChg chg="del">
          <ac:chgData name="Mykel Edwards" userId="de84f436a66cfc11" providerId="LiveId" clId="{E45B2229-1CC9-449B-B9D7-FE866A9CB107}" dt="2024-02-24T20:09:06.043" v="1420" actId="478"/>
          <ac:spMkLst>
            <pc:docMk/>
            <pc:sldMk cId="655379632" sldId="268"/>
            <ac:spMk id="3" creationId="{9ED711A4-4B6A-B0B2-3AFF-1198A7218292}"/>
          </ac:spMkLst>
        </pc:spChg>
        <pc:spChg chg="del">
          <ac:chgData name="Mykel Edwards" userId="de84f436a66cfc11" providerId="LiveId" clId="{E45B2229-1CC9-449B-B9D7-FE866A9CB107}" dt="2024-02-24T20:09:10.670" v="1421" actId="478"/>
          <ac:spMkLst>
            <pc:docMk/>
            <pc:sldMk cId="655379632" sldId="268"/>
            <ac:spMk id="4" creationId="{DEE69482-7CB6-0CDD-F0D9-18C51074DC47}"/>
          </ac:spMkLst>
        </pc:spChg>
        <pc:spChg chg="add">
          <ac:chgData name="Mykel Edwards" userId="de84f436a66cfc11" providerId="LiveId" clId="{E45B2229-1CC9-449B-B9D7-FE866A9CB107}" dt="2024-02-24T20:10:05.506" v="1458" actId="26606"/>
          <ac:spMkLst>
            <pc:docMk/>
            <pc:sldMk cId="655379632" sldId="268"/>
            <ac:spMk id="16" creationId="{FDF8837B-BAE2-489A-8F93-69216307D5A5}"/>
          </ac:spMkLst>
        </pc:spChg>
        <pc:grpChg chg="add">
          <ac:chgData name="Mykel Edwards" userId="de84f436a66cfc11" providerId="LiveId" clId="{E45B2229-1CC9-449B-B9D7-FE866A9CB107}" dt="2024-02-24T20:10:05.506" v="1458" actId="26606"/>
          <ac:grpSpMkLst>
            <pc:docMk/>
            <pc:sldMk cId="655379632" sldId="268"/>
            <ac:grpSpMk id="8" creationId="{03E8C8A2-D2DA-42F8-84AA-AC5AB4251D29}"/>
          </ac:grpSpMkLst>
        </pc:grpChg>
        <pc:picChg chg="add">
          <ac:chgData name="Mykel Edwards" userId="de84f436a66cfc11" providerId="LiveId" clId="{E45B2229-1CC9-449B-B9D7-FE866A9CB107}" dt="2024-02-24T20:10:05.506" v="1458" actId="26606"/>
          <ac:picMkLst>
            <pc:docMk/>
            <pc:sldMk cId="655379632" sldId="268"/>
            <ac:picMk id="5" creationId="{770DE073-7095-C1E1-D185-1904BDA27073}"/>
          </ac:picMkLst>
        </pc:picChg>
        <pc:cxnChg chg="add">
          <ac:chgData name="Mykel Edwards" userId="de84f436a66cfc11" providerId="LiveId" clId="{E45B2229-1CC9-449B-B9D7-FE866A9CB107}" dt="2024-02-24T20:10:05.506" v="1458" actId="26606"/>
          <ac:cxnSpMkLst>
            <pc:docMk/>
            <pc:sldMk cId="655379632" sldId="268"/>
            <ac:cxnSpMk id="14" creationId="{0DFD28A6-39F3-425F-8050-E5BF1B4523B2}"/>
          </ac:cxnSpMkLst>
        </pc:cxnChg>
        <pc:cxnChg chg="add">
          <ac:chgData name="Mykel Edwards" userId="de84f436a66cfc11" providerId="LiveId" clId="{E45B2229-1CC9-449B-B9D7-FE866A9CB107}" dt="2024-02-24T20:10:05.506" v="1458" actId="26606"/>
          <ac:cxnSpMkLst>
            <pc:docMk/>
            <pc:sldMk cId="655379632" sldId="268"/>
            <ac:cxnSpMk id="18" creationId="{B48BEE9B-A2F4-4BF3-9EAD-16E1A7FC2DC6}"/>
          </ac:cxnSpMkLst>
        </pc:cxnChg>
      </pc:sldChg>
      <pc:sldChg chg="addSp delSp modSp new mod setBg addAnim setClrOvrMap">
        <pc:chgData name="Mykel Edwards" userId="de84f436a66cfc11" providerId="LiveId" clId="{E45B2229-1CC9-449B-B9D7-FE866A9CB107}" dt="2024-02-24T20:12:00.795" v="1580"/>
        <pc:sldMkLst>
          <pc:docMk/>
          <pc:sldMk cId="1304960161" sldId="269"/>
        </pc:sldMkLst>
        <pc:spChg chg="mod">
          <ac:chgData name="Mykel Edwards" userId="de84f436a66cfc11" providerId="LiveId" clId="{E45B2229-1CC9-449B-B9D7-FE866A9CB107}" dt="2024-02-24T20:12:00.791" v="1579" actId="26606"/>
          <ac:spMkLst>
            <pc:docMk/>
            <pc:sldMk cId="1304960161" sldId="269"/>
            <ac:spMk id="2" creationId="{4F4C3E2A-46A2-F02D-C57F-EE7C05BF01CB}"/>
          </ac:spMkLst>
        </pc:spChg>
        <pc:spChg chg="del">
          <ac:chgData name="Mykel Edwards" userId="de84f436a66cfc11" providerId="LiveId" clId="{E45B2229-1CC9-449B-B9D7-FE866A9CB107}" dt="2024-02-24T20:10:15.157" v="1460" actId="478"/>
          <ac:spMkLst>
            <pc:docMk/>
            <pc:sldMk cId="1304960161" sldId="269"/>
            <ac:spMk id="3" creationId="{EA981704-59EA-9DCD-6887-E7E9B43B8AF7}"/>
          </ac:spMkLst>
        </pc:spChg>
        <pc:spChg chg="del">
          <ac:chgData name="Mykel Edwards" userId="de84f436a66cfc11" providerId="LiveId" clId="{E45B2229-1CC9-449B-B9D7-FE866A9CB107}" dt="2024-02-24T20:10:17.460" v="1461" actId="478"/>
          <ac:spMkLst>
            <pc:docMk/>
            <pc:sldMk cId="1304960161" sldId="269"/>
            <ac:spMk id="4" creationId="{924DB631-48FB-48F9-05BE-91FB716BA287}"/>
          </ac:spMkLst>
        </pc:spChg>
        <pc:spChg chg="add">
          <ac:chgData name="Mykel Edwards" userId="de84f436a66cfc11" providerId="LiveId" clId="{E45B2229-1CC9-449B-B9D7-FE866A9CB107}" dt="2024-02-24T20:12:00.791" v="1579" actId="26606"/>
          <ac:spMkLst>
            <pc:docMk/>
            <pc:sldMk cId="1304960161" sldId="269"/>
            <ac:spMk id="16" creationId="{FDF8837B-BAE2-489A-8F93-69216307D5A5}"/>
          </ac:spMkLst>
        </pc:spChg>
        <pc:grpChg chg="add">
          <ac:chgData name="Mykel Edwards" userId="de84f436a66cfc11" providerId="LiveId" clId="{E45B2229-1CC9-449B-B9D7-FE866A9CB107}" dt="2024-02-24T20:12:00.791" v="1579" actId="26606"/>
          <ac:grpSpMkLst>
            <pc:docMk/>
            <pc:sldMk cId="1304960161" sldId="269"/>
            <ac:grpSpMk id="8" creationId="{03E8C8A2-D2DA-42F8-84AA-AC5AB4251D29}"/>
          </ac:grpSpMkLst>
        </pc:grpChg>
        <pc:picChg chg="add">
          <ac:chgData name="Mykel Edwards" userId="de84f436a66cfc11" providerId="LiveId" clId="{E45B2229-1CC9-449B-B9D7-FE866A9CB107}" dt="2024-02-24T20:12:00.791" v="1579" actId="26606"/>
          <ac:picMkLst>
            <pc:docMk/>
            <pc:sldMk cId="1304960161" sldId="269"/>
            <ac:picMk id="5" creationId="{D67250DE-865C-C987-8033-2C73582B0FB6}"/>
          </ac:picMkLst>
        </pc:picChg>
        <pc:cxnChg chg="add">
          <ac:chgData name="Mykel Edwards" userId="de84f436a66cfc11" providerId="LiveId" clId="{E45B2229-1CC9-449B-B9D7-FE866A9CB107}" dt="2024-02-24T20:12:00.791" v="1579" actId="26606"/>
          <ac:cxnSpMkLst>
            <pc:docMk/>
            <pc:sldMk cId="1304960161" sldId="269"/>
            <ac:cxnSpMk id="14" creationId="{0DFD28A6-39F3-425F-8050-E5BF1B4523B2}"/>
          </ac:cxnSpMkLst>
        </pc:cxnChg>
        <pc:cxnChg chg="add">
          <ac:chgData name="Mykel Edwards" userId="de84f436a66cfc11" providerId="LiveId" clId="{E45B2229-1CC9-449B-B9D7-FE866A9CB107}" dt="2024-02-24T20:12:00.791" v="1579" actId="26606"/>
          <ac:cxnSpMkLst>
            <pc:docMk/>
            <pc:sldMk cId="1304960161" sldId="269"/>
            <ac:cxnSpMk id="18" creationId="{B48BEE9B-A2F4-4BF3-9EAD-16E1A7FC2DC6}"/>
          </ac:cxnSpMkLst>
        </pc:cxnChg>
      </pc:sldChg>
      <pc:sldChg chg="modSp add mod">
        <pc:chgData name="Mykel Edwards" userId="de84f436a66cfc11" providerId="LiveId" clId="{E45B2229-1CC9-449B-B9D7-FE866A9CB107}" dt="2024-02-24T18:03:37.861" v="106" actId="1076"/>
        <pc:sldMkLst>
          <pc:docMk/>
          <pc:sldMk cId="1140894988" sldId="270"/>
        </pc:sldMkLst>
        <pc:spChg chg="mod">
          <ac:chgData name="Mykel Edwards" userId="de84f436a66cfc11" providerId="LiveId" clId="{E45B2229-1CC9-449B-B9D7-FE866A9CB107}" dt="2024-02-24T18:03:29.573" v="102" actId="1076"/>
          <ac:spMkLst>
            <pc:docMk/>
            <pc:sldMk cId="1140894988" sldId="270"/>
            <ac:spMk id="2" creationId="{12570DED-E942-4274-A5C5-61D0403EDC64}"/>
          </ac:spMkLst>
        </pc:spChg>
        <pc:spChg chg="mod">
          <ac:chgData name="Mykel Edwards" userId="de84f436a66cfc11" providerId="LiveId" clId="{E45B2229-1CC9-449B-B9D7-FE866A9CB107}" dt="2024-02-24T18:03:37.861" v="106" actId="1076"/>
          <ac:spMkLst>
            <pc:docMk/>
            <pc:sldMk cId="1140894988" sldId="270"/>
            <ac:spMk id="4" creationId="{D4816DFD-C4B4-4B75-914C-70EC748D6692}"/>
          </ac:spMkLst>
        </pc:spChg>
      </pc:sldChg>
      <pc:sldChg chg="add">
        <pc:chgData name="Mykel Edwards" userId="de84f436a66cfc11" providerId="LiveId" clId="{E45B2229-1CC9-449B-B9D7-FE866A9CB107}" dt="2024-02-24T18:03:02.738" v="96"/>
        <pc:sldMkLst>
          <pc:docMk/>
          <pc:sldMk cId="1194889349" sldId="271"/>
        </pc:sldMkLst>
      </pc:sldChg>
      <pc:sldChg chg="modSp add mod">
        <pc:chgData name="Mykel Edwards" userId="de84f436a66cfc11" providerId="LiveId" clId="{E45B2229-1CC9-449B-B9D7-FE866A9CB107}" dt="2024-02-24T18:05:38.017" v="112" actId="14100"/>
        <pc:sldMkLst>
          <pc:docMk/>
          <pc:sldMk cId="3015453786" sldId="272"/>
        </pc:sldMkLst>
        <pc:spChg chg="mod">
          <ac:chgData name="Mykel Edwards" userId="de84f436a66cfc11" providerId="LiveId" clId="{E45B2229-1CC9-449B-B9D7-FE866A9CB107}" dt="2024-02-24T18:03:09.540" v="98" actId="27636"/>
          <ac:spMkLst>
            <pc:docMk/>
            <pc:sldMk cId="3015453786" sldId="272"/>
            <ac:spMk id="2" creationId="{12570DED-E942-4274-A5C5-61D0403EDC64}"/>
          </ac:spMkLst>
        </pc:spChg>
        <pc:picChg chg="mod">
          <ac:chgData name="Mykel Edwards" userId="de84f436a66cfc11" providerId="LiveId" clId="{E45B2229-1CC9-449B-B9D7-FE866A9CB107}" dt="2024-02-24T18:05:38.017" v="112" actId="14100"/>
          <ac:picMkLst>
            <pc:docMk/>
            <pc:sldMk cId="3015453786" sldId="272"/>
            <ac:picMk id="5" creationId="{7A9D0F20-F280-45D5-FC98-25F789216012}"/>
          </ac:picMkLst>
        </pc:picChg>
      </pc:sldChg>
      <pc:sldChg chg="addSp delSp modSp new mod setBg addAnim">
        <pc:chgData name="Mykel Edwards" userId="de84f436a66cfc11" providerId="LiveId" clId="{E45B2229-1CC9-449B-B9D7-FE866A9CB107}" dt="2024-02-24T20:14:25.593" v="1698"/>
        <pc:sldMkLst>
          <pc:docMk/>
          <pc:sldMk cId="4214074843" sldId="273"/>
        </pc:sldMkLst>
        <pc:spChg chg="mod">
          <ac:chgData name="Mykel Edwards" userId="de84f436a66cfc11" providerId="LiveId" clId="{E45B2229-1CC9-449B-B9D7-FE866A9CB107}" dt="2024-02-24T20:14:25.592" v="1697" actId="26606"/>
          <ac:spMkLst>
            <pc:docMk/>
            <pc:sldMk cId="4214074843" sldId="273"/>
            <ac:spMk id="2" creationId="{F159C4C2-1F14-04DD-2E2B-BCD50F85ECCF}"/>
          </ac:spMkLst>
        </pc:spChg>
        <pc:spChg chg="del">
          <ac:chgData name="Mykel Edwards" userId="de84f436a66cfc11" providerId="LiveId" clId="{E45B2229-1CC9-449B-B9D7-FE866A9CB107}" dt="2024-02-24T20:12:15.383" v="1581" actId="478"/>
          <ac:spMkLst>
            <pc:docMk/>
            <pc:sldMk cId="4214074843" sldId="273"/>
            <ac:spMk id="3" creationId="{03036025-AC17-36A4-FF5B-4EAA730A8809}"/>
          </ac:spMkLst>
        </pc:spChg>
        <pc:spChg chg="del">
          <ac:chgData name="Mykel Edwards" userId="de84f436a66cfc11" providerId="LiveId" clId="{E45B2229-1CC9-449B-B9D7-FE866A9CB107}" dt="2024-02-24T20:12:18.195" v="1582" actId="478"/>
          <ac:spMkLst>
            <pc:docMk/>
            <pc:sldMk cId="4214074843" sldId="273"/>
            <ac:spMk id="4" creationId="{F02BCECA-63BF-6ACC-5868-C4AF64698A2E}"/>
          </ac:spMkLst>
        </pc:spChg>
        <pc:spChg chg="add">
          <ac:chgData name="Mykel Edwards" userId="de84f436a66cfc11" providerId="LiveId" clId="{E45B2229-1CC9-449B-B9D7-FE866A9CB107}" dt="2024-02-24T20:14:25.592" v="1697" actId="26606"/>
          <ac:spMkLst>
            <pc:docMk/>
            <pc:sldMk cId="4214074843" sldId="273"/>
            <ac:spMk id="15" creationId="{D59C2C63-D709-4949-9465-29A52CBEDD3B}"/>
          </ac:spMkLst>
        </pc:spChg>
        <pc:spChg chg="add">
          <ac:chgData name="Mykel Edwards" userId="de84f436a66cfc11" providerId="LiveId" clId="{E45B2229-1CC9-449B-B9D7-FE866A9CB107}" dt="2024-02-24T20:14:25.592" v="1697" actId="26606"/>
          <ac:spMkLst>
            <pc:docMk/>
            <pc:sldMk cId="4214074843" sldId="273"/>
            <ac:spMk id="17" creationId="{0EFD2038-15D6-4003-8350-AFEC394EEFA7}"/>
          </ac:spMkLst>
        </pc:spChg>
        <pc:spChg chg="add">
          <ac:chgData name="Mykel Edwards" userId="de84f436a66cfc11" providerId="LiveId" clId="{E45B2229-1CC9-449B-B9D7-FE866A9CB107}" dt="2024-02-24T20:14:25.592" v="1697" actId="26606"/>
          <ac:spMkLst>
            <pc:docMk/>
            <pc:sldMk cId="4214074843" sldId="273"/>
            <ac:spMk id="19" creationId="{8CF519C2-F6BE-41BE-A50E-54B98359C914}"/>
          </ac:spMkLst>
        </pc:spChg>
        <pc:grpChg chg="add">
          <ac:chgData name="Mykel Edwards" userId="de84f436a66cfc11" providerId="LiveId" clId="{E45B2229-1CC9-449B-B9D7-FE866A9CB107}" dt="2024-02-24T20:14:25.592" v="1697" actId="26606"/>
          <ac:grpSpMkLst>
            <pc:docMk/>
            <pc:sldMk cId="4214074843" sldId="273"/>
            <ac:grpSpMk id="7" creationId="{7575D7A7-3C36-4508-9BC6-70A93BD3C438}"/>
          </ac:grpSpMkLst>
        </pc:grpChg>
        <pc:grpChg chg="add">
          <ac:chgData name="Mykel Edwards" userId="de84f436a66cfc11" providerId="LiveId" clId="{E45B2229-1CC9-449B-B9D7-FE866A9CB107}" dt="2024-02-24T20:14:25.592" v="1697" actId="26606"/>
          <ac:grpSpMkLst>
            <pc:docMk/>
            <pc:sldMk cId="4214074843" sldId="273"/>
            <ac:grpSpMk id="21" creationId="{7767AD93-AD3E-4C62-97D5-E54E14B2EAD8}"/>
          </ac:grpSpMkLst>
        </pc:grpChg>
        <pc:cxnChg chg="add">
          <ac:chgData name="Mykel Edwards" userId="de84f436a66cfc11" providerId="LiveId" clId="{E45B2229-1CC9-449B-B9D7-FE866A9CB107}" dt="2024-02-24T20:14:25.592" v="1697" actId="26606"/>
          <ac:cxnSpMkLst>
            <pc:docMk/>
            <pc:sldMk cId="4214074843" sldId="273"/>
            <ac:cxnSpMk id="13" creationId="{AE446D0E-6531-40B7-A182-FB8602439777}"/>
          </ac:cxnSpMkLst>
        </pc:cxnChg>
        <pc:cxnChg chg="add">
          <ac:chgData name="Mykel Edwards" userId="de84f436a66cfc11" providerId="LiveId" clId="{E45B2229-1CC9-449B-B9D7-FE866A9CB107}" dt="2024-02-24T20:14:25.592" v="1697" actId="26606"/>
          <ac:cxnSpMkLst>
            <pc:docMk/>
            <pc:sldMk cId="4214074843" sldId="273"/>
            <ac:cxnSpMk id="27" creationId="{0772CE55-4C36-44F1-A9BD-379BEB84317D}"/>
          </ac:cxnSpMkLst>
        </pc:cxnChg>
      </pc:sldChg>
      <pc:sldChg chg="modSp add mod">
        <pc:chgData name="Mykel Edwards" userId="de84f436a66cfc11" providerId="LiveId" clId="{E45B2229-1CC9-449B-B9D7-FE866A9CB107}" dt="2024-02-24T18:06:40.701" v="120" actId="1076"/>
        <pc:sldMkLst>
          <pc:docMk/>
          <pc:sldMk cId="1586151725" sldId="274"/>
        </pc:sldMkLst>
        <pc:spChg chg="mod">
          <ac:chgData name="Mykel Edwards" userId="de84f436a66cfc11" providerId="LiveId" clId="{E45B2229-1CC9-449B-B9D7-FE866A9CB107}" dt="2024-02-24T18:05:59.251" v="114" actId="27636"/>
          <ac:spMkLst>
            <pc:docMk/>
            <pc:sldMk cId="1586151725" sldId="274"/>
            <ac:spMk id="2" creationId="{12570DED-E942-4274-A5C5-61D0403EDC64}"/>
          </ac:spMkLst>
        </pc:spChg>
        <pc:picChg chg="mod">
          <ac:chgData name="Mykel Edwards" userId="de84f436a66cfc11" providerId="LiveId" clId="{E45B2229-1CC9-449B-B9D7-FE866A9CB107}" dt="2024-02-24T18:06:40.701" v="120" actId="1076"/>
          <ac:picMkLst>
            <pc:docMk/>
            <pc:sldMk cId="1586151725" sldId="274"/>
            <ac:picMk id="5" creationId="{65636D5A-AE42-B47E-6D31-2D186F020086}"/>
          </ac:picMkLst>
        </pc:picChg>
      </pc:sldChg>
      <pc:sldChg chg="modSp add mod">
        <pc:chgData name="Mykel Edwards" userId="de84f436a66cfc11" providerId="LiveId" clId="{E45B2229-1CC9-449B-B9D7-FE866A9CB107}" dt="2024-02-24T18:07:01.599" v="128" actId="14100"/>
        <pc:sldMkLst>
          <pc:docMk/>
          <pc:sldMk cId="1597739728" sldId="275"/>
        </pc:sldMkLst>
        <pc:spChg chg="mod">
          <ac:chgData name="Mykel Edwards" userId="de84f436a66cfc11" providerId="LiveId" clId="{E45B2229-1CC9-449B-B9D7-FE866A9CB107}" dt="2024-02-24T18:06:52.608" v="125" actId="27636"/>
          <ac:spMkLst>
            <pc:docMk/>
            <pc:sldMk cId="1597739728" sldId="275"/>
            <ac:spMk id="2" creationId="{12570DED-E942-4274-A5C5-61D0403EDC64}"/>
          </ac:spMkLst>
        </pc:spChg>
        <pc:spChg chg="mod">
          <ac:chgData name="Mykel Edwards" userId="de84f436a66cfc11" providerId="LiveId" clId="{E45B2229-1CC9-449B-B9D7-FE866A9CB107}" dt="2024-02-24T18:06:58.206" v="127" actId="1076"/>
          <ac:spMkLst>
            <pc:docMk/>
            <pc:sldMk cId="1597739728" sldId="275"/>
            <ac:spMk id="4" creationId="{D4816DFD-C4B4-4B75-914C-70EC748D6692}"/>
          </ac:spMkLst>
        </pc:spChg>
        <pc:picChg chg="mod">
          <ac:chgData name="Mykel Edwards" userId="de84f436a66cfc11" providerId="LiveId" clId="{E45B2229-1CC9-449B-B9D7-FE866A9CB107}" dt="2024-02-24T18:07:01.599" v="128" actId="14100"/>
          <ac:picMkLst>
            <pc:docMk/>
            <pc:sldMk cId="1597739728" sldId="275"/>
            <ac:picMk id="5" creationId="{C6AF7114-04AA-BDF0-C9DF-2DDF0E57244F}"/>
          </ac:picMkLst>
        </pc:picChg>
      </pc:sldChg>
      <pc:sldChg chg="modSp add mod">
        <pc:chgData name="Mykel Edwards" userId="de84f436a66cfc11" providerId="LiveId" clId="{E45B2229-1CC9-449B-B9D7-FE866A9CB107}" dt="2024-02-24T18:07:20.480" v="132" actId="1076"/>
        <pc:sldMkLst>
          <pc:docMk/>
          <pc:sldMk cId="2726457612" sldId="276"/>
        </pc:sldMkLst>
        <pc:spChg chg="mod">
          <ac:chgData name="Mykel Edwards" userId="de84f436a66cfc11" providerId="LiveId" clId="{E45B2229-1CC9-449B-B9D7-FE866A9CB107}" dt="2024-02-24T18:07:08.501" v="129" actId="1076"/>
          <ac:spMkLst>
            <pc:docMk/>
            <pc:sldMk cId="2726457612" sldId="276"/>
            <ac:spMk id="2" creationId="{12570DED-E942-4274-A5C5-61D0403EDC64}"/>
          </ac:spMkLst>
        </pc:spChg>
        <pc:spChg chg="mod">
          <ac:chgData name="Mykel Edwards" userId="de84f436a66cfc11" providerId="LiveId" clId="{E45B2229-1CC9-449B-B9D7-FE866A9CB107}" dt="2024-02-24T18:07:10.610" v="130" actId="1076"/>
          <ac:spMkLst>
            <pc:docMk/>
            <pc:sldMk cId="2726457612" sldId="276"/>
            <ac:spMk id="4" creationId="{D4816DFD-C4B4-4B75-914C-70EC748D6692}"/>
          </ac:spMkLst>
        </pc:spChg>
        <pc:picChg chg="mod">
          <ac:chgData name="Mykel Edwards" userId="de84f436a66cfc11" providerId="LiveId" clId="{E45B2229-1CC9-449B-B9D7-FE866A9CB107}" dt="2024-02-24T18:07:20.480" v="132" actId="1076"/>
          <ac:picMkLst>
            <pc:docMk/>
            <pc:sldMk cId="2726457612" sldId="276"/>
            <ac:picMk id="5" creationId="{31775B0C-E9FB-7B0D-262D-C90BD54071BE}"/>
          </ac:picMkLst>
        </pc:picChg>
      </pc:sldChg>
      <pc:sldChg chg="addSp delSp modSp new mod setBg addAnim">
        <pc:chgData name="Mykel Edwards" userId="de84f436a66cfc11" providerId="LiveId" clId="{E45B2229-1CC9-449B-B9D7-FE866A9CB107}" dt="2024-02-24T20:16:45.524" v="1806" actId="1076"/>
        <pc:sldMkLst>
          <pc:docMk/>
          <pc:sldMk cId="3681744147" sldId="277"/>
        </pc:sldMkLst>
        <pc:spChg chg="mod">
          <ac:chgData name="Mykel Edwards" userId="de84f436a66cfc11" providerId="LiveId" clId="{E45B2229-1CC9-449B-B9D7-FE866A9CB107}" dt="2024-02-24T20:16:10.315" v="1800" actId="26606"/>
          <ac:spMkLst>
            <pc:docMk/>
            <pc:sldMk cId="3681744147" sldId="277"/>
            <ac:spMk id="2" creationId="{5BA8DF99-EC81-CE18-C95E-C89BBCBF5B0A}"/>
          </ac:spMkLst>
        </pc:spChg>
        <pc:spChg chg="del">
          <ac:chgData name="Mykel Edwards" userId="de84f436a66cfc11" providerId="LiveId" clId="{E45B2229-1CC9-449B-B9D7-FE866A9CB107}" dt="2024-02-24T20:14:44.778" v="1699" actId="478"/>
          <ac:spMkLst>
            <pc:docMk/>
            <pc:sldMk cId="3681744147" sldId="277"/>
            <ac:spMk id="3" creationId="{66D6F8F8-6EC4-8FA0-7B56-88BA857E4595}"/>
          </ac:spMkLst>
        </pc:spChg>
        <pc:spChg chg="del">
          <ac:chgData name="Mykel Edwards" userId="de84f436a66cfc11" providerId="LiveId" clId="{E45B2229-1CC9-449B-B9D7-FE866A9CB107}" dt="2024-02-24T20:14:47.330" v="1700" actId="478"/>
          <ac:spMkLst>
            <pc:docMk/>
            <pc:sldMk cId="3681744147" sldId="277"/>
            <ac:spMk id="4" creationId="{11F4CCF3-15CC-CFB6-E0F2-700EC9CA2B7F}"/>
          </ac:spMkLst>
        </pc:spChg>
        <pc:spChg chg="add">
          <ac:chgData name="Mykel Edwards" userId="de84f436a66cfc11" providerId="LiveId" clId="{E45B2229-1CC9-449B-B9D7-FE866A9CB107}" dt="2024-02-24T20:16:10.315" v="1800" actId="26606"/>
          <ac:spMkLst>
            <pc:docMk/>
            <pc:sldMk cId="3681744147" sldId="277"/>
            <ac:spMk id="15" creationId="{D59C2C63-D709-4949-9465-29A52CBEDD3B}"/>
          </ac:spMkLst>
        </pc:spChg>
        <pc:spChg chg="add">
          <ac:chgData name="Mykel Edwards" userId="de84f436a66cfc11" providerId="LiveId" clId="{E45B2229-1CC9-449B-B9D7-FE866A9CB107}" dt="2024-02-24T20:16:10.315" v="1800" actId="26606"/>
          <ac:spMkLst>
            <pc:docMk/>
            <pc:sldMk cId="3681744147" sldId="277"/>
            <ac:spMk id="17" creationId="{0EFD2038-15D6-4003-8350-AFEC394EEFA7}"/>
          </ac:spMkLst>
        </pc:spChg>
        <pc:spChg chg="add">
          <ac:chgData name="Mykel Edwards" userId="de84f436a66cfc11" providerId="LiveId" clId="{E45B2229-1CC9-449B-B9D7-FE866A9CB107}" dt="2024-02-24T20:16:10.315" v="1800" actId="26606"/>
          <ac:spMkLst>
            <pc:docMk/>
            <pc:sldMk cId="3681744147" sldId="277"/>
            <ac:spMk id="19" creationId="{8CF519C2-F6BE-41BE-A50E-54B98359C914}"/>
          </ac:spMkLst>
        </pc:spChg>
        <pc:grpChg chg="add">
          <ac:chgData name="Mykel Edwards" userId="de84f436a66cfc11" providerId="LiveId" clId="{E45B2229-1CC9-449B-B9D7-FE866A9CB107}" dt="2024-02-24T20:16:10.315" v="1800" actId="26606"/>
          <ac:grpSpMkLst>
            <pc:docMk/>
            <pc:sldMk cId="3681744147" sldId="277"/>
            <ac:grpSpMk id="7" creationId="{7575D7A7-3C36-4508-9BC6-70A93BD3C438}"/>
          </ac:grpSpMkLst>
        </pc:grpChg>
        <pc:grpChg chg="add">
          <ac:chgData name="Mykel Edwards" userId="de84f436a66cfc11" providerId="LiveId" clId="{E45B2229-1CC9-449B-B9D7-FE866A9CB107}" dt="2024-02-24T20:16:10.315" v="1800" actId="26606"/>
          <ac:grpSpMkLst>
            <pc:docMk/>
            <pc:sldMk cId="3681744147" sldId="277"/>
            <ac:grpSpMk id="21" creationId="{7767AD93-AD3E-4C62-97D5-E54E14B2EAD8}"/>
          </ac:grpSpMkLst>
        </pc:grpChg>
        <pc:picChg chg="add mod">
          <ac:chgData name="Mykel Edwards" userId="de84f436a66cfc11" providerId="LiveId" clId="{E45B2229-1CC9-449B-B9D7-FE866A9CB107}" dt="2024-02-24T20:16:45.524" v="1806" actId="1076"/>
          <ac:picMkLst>
            <pc:docMk/>
            <pc:sldMk cId="3681744147" sldId="277"/>
            <ac:picMk id="6" creationId="{31403173-E4FD-3D3F-0319-95BAC8F6E7D8}"/>
          </ac:picMkLst>
        </pc:picChg>
        <pc:cxnChg chg="add">
          <ac:chgData name="Mykel Edwards" userId="de84f436a66cfc11" providerId="LiveId" clId="{E45B2229-1CC9-449B-B9D7-FE866A9CB107}" dt="2024-02-24T20:16:10.315" v="1800" actId="26606"/>
          <ac:cxnSpMkLst>
            <pc:docMk/>
            <pc:sldMk cId="3681744147" sldId="277"/>
            <ac:cxnSpMk id="13" creationId="{AE446D0E-6531-40B7-A182-FB8602439777}"/>
          </ac:cxnSpMkLst>
        </pc:cxnChg>
        <pc:cxnChg chg="add">
          <ac:chgData name="Mykel Edwards" userId="de84f436a66cfc11" providerId="LiveId" clId="{E45B2229-1CC9-449B-B9D7-FE866A9CB107}" dt="2024-02-24T20:16:10.315" v="1800" actId="26606"/>
          <ac:cxnSpMkLst>
            <pc:docMk/>
            <pc:sldMk cId="3681744147" sldId="277"/>
            <ac:cxnSpMk id="27" creationId="{0772CE55-4C36-44F1-A9BD-379BEB84317D}"/>
          </ac:cxnSpMkLst>
        </pc:cxnChg>
      </pc:sldChg>
      <pc:sldChg chg="modSp add mod">
        <pc:chgData name="Mykel Edwards" userId="de84f436a66cfc11" providerId="LiveId" clId="{E45B2229-1CC9-449B-B9D7-FE866A9CB107}" dt="2024-02-24T18:09:17.588" v="154" actId="27636"/>
        <pc:sldMkLst>
          <pc:docMk/>
          <pc:sldMk cId="1954563169" sldId="278"/>
        </pc:sldMkLst>
        <pc:spChg chg="mod">
          <ac:chgData name="Mykel Edwards" userId="de84f436a66cfc11" providerId="LiveId" clId="{E45B2229-1CC9-449B-B9D7-FE866A9CB107}" dt="2024-02-24T18:09:17.588" v="154" actId="27636"/>
          <ac:spMkLst>
            <pc:docMk/>
            <pc:sldMk cId="1954563169" sldId="278"/>
            <ac:spMk id="4" creationId="{D4816DFD-C4B4-4B75-914C-70EC748D6692}"/>
          </ac:spMkLst>
        </pc:spChg>
      </pc:sldChg>
      <pc:sldChg chg="modSp add mod">
        <pc:chgData name="Mykel Edwards" userId="de84f436a66cfc11" providerId="LiveId" clId="{E45B2229-1CC9-449B-B9D7-FE866A9CB107}" dt="2024-02-24T18:09:04.584" v="152" actId="1076"/>
        <pc:sldMkLst>
          <pc:docMk/>
          <pc:sldMk cId="327245401" sldId="279"/>
        </pc:sldMkLst>
        <pc:spChg chg="mod">
          <ac:chgData name="Mykel Edwards" userId="de84f436a66cfc11" providerId="LiveId" clId="{E45B2229-1CC9-449B-B9D7-FE866A9CB107}" dt="2024-02-24T18:08:51.374" v="147" actId="1076"/>
          <ac:spMkLst>
            <pc:docMk/>
            <pc:sldMk cId="327245401" sldId="279"/>
            <ac:spMk id="2" creationId="{12570DED-E942-4274-A5C5-61D0403EDC64}"/>
          </ac:spMkLst>
        </pc:spChg>
        <pc:spChg chg="mod">
          <ac:chgData name="Mykel Edwards" userId="de84f436a66cfc11" providerId="LiveId" clId="{E45B2229-1CC9-449B-B9D7-FE866A9CB107}" dt="2024-02-24T18:08:58.237" v="150" actId="1076"/>
          <ac:spMkLst>
            <pc:docMk/>
            <pc:sldMk cId="327245401" sldId="279"/>
            <ac:spMk id="4" creationId="{D4816DFD-C4B4-4B75-914C-70EC748D6692}"/>
          </ac:spMkLst>
        </pc:spChg>
        <pc:picChg chg="mod">
          <ac:chgData name="Mykel Edwards" userId="de84f436a66cfc11" providerId="LiveId" clId="{E45B2229-1CC9-449B-B9D7-FE866A9CB107}" dt="2024-02-24T18:09:04.584" v="152" actId="1076"/>
          <ac:picMkLst>
            <pc:docMk/>
            <pc:sldMk cId="327245401" sldId="279"/>
            <ac:picMk id="5" creationId="{4701E3BC-8068-4168-F22E-9B5FA39028EC}"/>
          </ac:picMkLst>
        </pc:picChg>
      </pc:sldChg>
      <pc:sldChg chg="modSp add mod">
        <pc:chgData name="Mykel Edwards" userId="de84f436a66cfc11" providerId="LiveId" clId="{E45B2229-1CC9-449B-B9D7-FE866A9CB107}" dt="2024-02-24T18:08:45.011" v="146" actId="1076"/>
        <pc:sldMkLst>
          <pc:docMk/>
          <pc:sldMk cId="940750426" sldId="280"/>
        </pc:sldMkLst>
        <pc:spChg chg="mod">
          <ac:chgData name="Mykel Edwards" userId="de84f436a66cfc11" providerId="LiveId" clId="{E45B2229-1CC9-449B-B9D7-FE866A9CB107}" dt="2024-02-24T18:08:45.011" v="146" actId="1076"/>
          <ac:spMkLst>
            <pc:docMk/>
            <pc:sldMk cId="940750426" sldId="280"/>
            <ac:spMk id="2" creationId="{12570DED-E942-4274-A5C5-61D0403EDC64}"/>
          </ac:spMkLst>
        </pc:spChg>
        <pc:spChg chg="mod">
          <ac:chgData name="Mykel Edwards" userId="de84f436a66cfc11" providerId="LiveId" clId="{E45B2229-1CC9-449B-B9D7-FE866A9CB107}" dt="2024-02-24T18:08:42.563" v="145" actId="1076"/>
          <ac:spMkLst>
            <pc:docMk/>
            <pc:sldMk cId="940750426" sldId="280"/>
            <ac:spMk id="4" creationId="{D4816DFD-C4B4-4B75-914C-70EC748D6692}"/>
          </ac:spMkLst>
        </pc:spChg>
        <pc:picChg chg="mod">
          <ac:chgData name="Mykel Edwards" userId="de84f436a66cfc11" providerId="LiveId" clId="{E45B2229-1CC9-449B-B9D7-FE866A9CB107}" dt="2024-02-24T18:08:38.412" v="144" actId="1076"/>
          <ac:picMkLst>
            <pc:docMk/>
            <pc:sldMk cId="940750426" sldId="280"/>
            <ac:picMk id="5" creationId="{052E9F51-E781-E6BB-1617-C7B67D58C91A}"/>
          </ac:picMkLst>
        </pc:picChg>
      </pc:sldChg>
      <pc:sldChg chg="addSp delSp modSp new mod ord">
        <pc:chgData name="Mykel Edwards" userId="de84f436a66cfc11" providerId="LiveId" clId="{E45B2229-1CC9-449B-B9D7-FE866A9CB107}" dt="2024-02-24T18:18:03.700" v="291" actId="1076"/>
        <pc:sldMkLst>
          <pc:docMk/>
          <pc:sldMk cId="3282759853" sldId="281"/>
        </pc:sldMkLst>
        <pc:spChg chg="mod">
          <ac:chgData name="Mykel Edwards" userId="de84f436a66cfc11" providerId="LiveId" clId="{E45B2229-1CC9-449B-B9D7-FE866A9CB107}" dt="2024-02-24T18:18:01.371" v="290" actId="1076"/>
          <ac:spMkLst>
            <pc:docMk/>
            <pc:sldMk cId="3282759853" sldId="281"/>
            <ac:spMk id="2" creationId="{9ADE22CD-4BE7-2A58-71E9-3A7480E6D00D}"/>
          </ac:spMkLst>
        </pc:spChg>
        <pc:spChg chg="del">
          <ac:chgData name="Mykel Edwards" userId="de84f436a66cfc11" providerId="LiveId" clId="{E45B2229-1CC9-449B-B9D7-FE866A9CB107}" dt="2024-02-24T18:10:25.430" v="157" actId="478"/>
          <ac:spMkLst>
            <pc:docMk/>
            <pc:sldMk cId="3282759853" sldId="281"/>
            <ac:spMk id="3" creationId="{7719D9BF-5AB9-4259-28F1-41237DD1AE06}"/>
          </ac:spMkLst>
        </pc:spChg>
        <pc:spChg chg="del mod">
          <ac:chgData name="Mykel Edwards" userId="de84f436a66cfc11" providerId="LiveId" clId="{E45B2229-1CC9-449B-B9D7-FE866A9CB107}" dt="2024-02-24T18:17:45.166" v="284" actId="478"/>
          <ac:spMkLst>
            <pc:docMk/>
            <pc:sldMk cId="3282759853" sldId="281"/>
            <ac:spMk id="4" creationId="{27AE3182-EEFB-EC92-9DBE-5F178C7ADF54}"/>
          </ac:spMkLst>
        </pc:spChg>
        <pc:picChg chg="add mod">
          <ac:chgData name="Mykel Edwards" userId="de84f436a66cfc11" providerId="LiveId" clId="{E45B2229-1CC9-449B-B9D7-FE866A9CB107}" dt="2024-02-24T18:18:03.700" v="291" actId="1076"/>
          <ac:picMkLst>
            <pc:docMk/>
            <pc:sldMk cId="3282759853" sldId="281"/>
            <ac:picMk id="6" creationId="{3408B852-AF53-B0E6-1533-91FFF155F0B2}"/>
          </ac:picMkLst>
        </pc:picChg>
      </pc:sldChg>
      <pc:sldChg chg="addSp delSp modSp new mod">
        <pc:chgData name="Mykel Edwards" userId="de84f436a66cfc11" providerId="LiveId" clId="{E45B2229-1CC9-449B-B9D7-FE866A9CB107}" dt="2024-02-24T18:17:10.954" v="263" actId="1076"/>
        <pc:sldMkLst>
          <pc:docMk/>
          <pc:sldMk cId="2312154245" sldId="282"/>
        </pc:sldMkLst>
        <pc:spChg chg="mod">
          <ac:chgData name="Mykel Edwards" userId="de84f436a66cfc11" providerId="LiveId" clId="{E45B2229-1CC9-449B-B9D7-FE866A9CB107}" dt="2024-02-24T18:17:10.954" v="263" actId="1076"/>
          <ac:spMkLst>
            <pc:docMk/>
            <pc:sldMk cId="2312154245" sldId="282"/>
            <ac:spMk id="2" creationId="{E1EDFC2B-FE8A-7AB9-757F-18FA4710B4C9}"/>
          </ac:spMkLst>
        </pc:spChg>
        <pc:spChg chg="del">
          <ac:chgData name="Mykel Edwards" userId="de84f436a66cfc11" providerId="LiveId" clId="{E45B2229-1CC9-449B-B9D7-FE866A9CB107}" dt="2024-02-24T18:10:56.331" v="182" actId="478"/>
          <ac:spMkLst>
            <pc:docMk/>
            <pc:sldMk cId="2312154245" sldId="282"/>
            <ac:spMk id="3" creationId="{EF9F4D8A-5449-A677-2598-33A1CC8BC56C}"/>
          </ac:spMkLst>
        </pc:spChg>
        <pc:spChg chg="del mod">
          <ac:chgData name="Mykel Edwards" userId="de84f436a66cfc11" providerId="LiveId" clId="{E45B2229-1CC9-449B-B9D7-FE866A9CB107}" dt="2024-02-24T18:15:58.046" v="249" actId="478"/>
          <ac:spMkLst>
            <pc:docMk/>
            <pc:sldMk cId="2312154245" sldId="282"/>
            <ac:spMk id="4" creationId="{CA2CEC20-82BF-1E5B-CEFA-786047F1AECD}"/>
          </ac:spMkLst>
        </pc:spChg>
        <pc:picChg chg="add mod">
          <ac:chgData name="Mykel Edwards" userId="de84f436a66cfc11" providerId="LiveId" clId="{E45B2229-1CC9-449B-B9D7-FE866A9CB107}" dt="2024-02-24T18:16:46.493" v="255" actId="14100"/>
          <ac:picMkLst>
            <pc:docMk/>
            <pc:sldMk cId="2312154245" sldId="282"/>
            <ac:picMk id="6" creationId="{10EF78BE-8306-B05C-2D9A-C9E42B58EB6B}"/>
          </ac:picMkLst>
        </pc:picChg>
        <pc:picChg chg="add mod">
          <ac:chgData name="Mykel Edwards" userId="de84f436a66cfc11" providerId="LiveId" clId="{E45B2229-1CC9-449B-B9D7-FE866A9CB107}" dt="2024-02-24T18:17:02.871" v="262" actId="1076"/>
          <ac:picMkLst>
            <pc:docMk/>
            <pc:sldMk cId="2312154245" sldId="282"/>
            <ac:picMk id="8" creationId="{1508BEB3-4A99-01C1-A283-F24681DC8D06}"/>
          </ac:picMkLst>
        </pc:picChg>
      </pc:sldChg>
      <pc:sldChg chg="addSp delSp modSp new mod setBg">
        <pc:chgData name="Mykel Edwards" userId="de84f436a66cfc11" providerId="LiveId" clId="{E45B2229-1CC9-449B-B9D7-FE866A9CB107}" dt="2024-02-24T20:21:00.701" v="2322" actId="26606"/>
        <pc:sldMkLst>
          <pc:docMk/>
          <pc:sldMk cId="1929755703" sldId="283"/>
        </pc:sldMkLst>
        <pc:spChg chg="mod">
          <ac:chgData name="Mykel Edwards" userId="de84f436a66cfc11" providerId="LiveId" clId="{E45B2229-1CC9-449B-B9D7-FE866A9CB107}" dt="2024-02-24T20:21:00.701" v="2322" actId="26606"/>
          <ac:spMkLst>
            <pc:docMk/>
            <pc:sldMk cId="1929755703" sldId="283"/>
            <ac:spMk id="2" creationId="{1D366279-3AF4-0EE8-DDA2-FAF2B13D7EC3}"/>
          </ac:spMkLst>
        </pc:spChg>
        <pc:spChg chg="del">
          <ac:chgData name="Mykel Edwards" userId="de84f436a66cfc11" providerId="LiveId" clId="{E45B2229-1CC9-449B-B9D7-FE866A9CB107}" dt="2024-02-24T18:11:25.530" v="219" actId="478"/>
          <ac:spMkLst>
            <pc:docMk/>
            <pc:sldMk cId="1929755703" sldId="283"/>
            <ac:spMk id="3" creationId="{DEFA0B51-0734-063C-1A9E-9096B6AF4CC5}"/>
          </ac:spMkLst>
        </pc:spChg>
        <pc:spChg chg="del mod">
          <ac:chgData name="Mykel Edwards" userId="de84f436a66cfc11" providerId="LiveId" clId="{E45B2229-1CC9-449B-B9D7-FE866A9CB107}" dt="2024-02-24T20:21:00.701" v="2322" actId="26606"/>
          <ac:spMkLst>
            <pc:docMk/>
            <pc:sldMk cId="1929755703" sldId="283"/>
            <ac:spMk id="4" creationId="{C9998BD9-61E7-7459-7489-0445C677AE0A}"/>
          </ac:spMkLst>
        </pc:spChg>
        <pc:grpChg chg="add">
          <ac:chgData name="Mykel Edwards" userId="de84f436a66cfc11" providerId="LiveId" clId="{E45B2229-1CC9-449B-B9D7-FE866A9CB107}" dt="2024-02-24T20:21:00.701" v="2322" actId="26606"/>
          <ac:grpSpMkLst>
            <pc:docMk/>
            <pc:sldMk cId="1929755703" sldId="283"/>
            <ac:grpSpMk id="10" creationId="{C93797FD-7F0A-483E-966E-7FE88F8D8798}"/>
          </ac:grpSpMkLst>
        </pc:grpChg>
        <pc:graphicFrameChg chg="add">
          <ac:chgData name="Mykel Edwards" userId="de84f436a66cfc11" providerId="LiveId" clId="{E45B2229-1CC9-449B-B9D7-FE866A9CB107}" dt="2024-02-24T20:21:00.701" v="2322" actId="26606"/>
          <ac:graphicFrameMkLst>
            <pc:docMk/>
            <pc:sldMk cId="1929755703" sldId="283"/>
            <ac:graphicFrameMk id="6" creationId="{F91746AC-5F1D-5DCD-CEE7-7BA2DB47386C}"/>
          </ac:graphicFrameMkLst>
        </pc:graphicFrameChg>
        <pc:cxnChg chg="add">
          <ac:chgData name="Mykel Edwards" userId="de84f436a66cfc11" providerId="LiveId" clId="{E45B2229-1CC9-449B-B9D7-FE866A9CB107}" dt="2024-02-24T20:21:00.701" v="2322" actId="26606"/>
          <ac:cxnSpMkLst>
            <pc:docMk/>
            <pc:sldMk cId="1929755703" sldId="283"/>
            <ac:cxnSpMk id="16" creationId="{DDB3BAEE-5BE4-4B17-A2DA-B334759C47AB}"/>
          </ac:cxnSpMkLst>
        </pc:cxnChg>
      </pc:sldChg>
      <pc:sldChg chg="addSp delSp modSp new mod setBg setClrOvrMap">
        <pc:chgData name="Mykel Edwards" userId="de84f436a66cfc11" providerId="LiveId" clId="{E45B2229-1CC9-449B-B9D7-FE866A9CB107}" dt="2024-02-24T20:32:41.186" v="3140" actId="20577"/>
        <pc:sldMkLst>
          <pc:docMk/>
          <pc:sldMk cId="2055918961" sldId="284"/>
        </pc:sldMkLst>
        <pc:spChg chg="mod">
          <ac:chgData name="Mykel Edwards" userId="de84f436a66cfc11" providerId="LiveId" clId="{E45B2229-1CC9-449B-B9D7-FE866A9CB107}" dt="2024-02-24T20:20:53.787" v="2321" actId="26606"/>
          <ac:spMkLst>
            <pc:docMk/>
            <pc:sldMk cId="2055918961" sldId="284"/>
            <ac:spMk id="2" creationId="{D3B62DFA-F688-4D27-D817-2BC4D8887D54}"/>
          </ac:spMkLst>
        </pc:spChg>
        <pc:spChg chg="del">
          <ac:chgData name="Mykel Edwards" userId="de84f436a66cfc11" providerId="LiveId" clId="{E45B2229-1CC9-449B-B9D7-FE866A9CB107}" dt="2024-02-24T18:11:39.355" v="233" actId="478"/>
          <ac:spMkLst>
            <pc:docMk/>
            <pc:sldMk cId="2055918961" sldId="284"/>
            <ac:spMk id="3" creationId="{6BE367A7-777F-E9B7-5E21-8E1EC6318417}"/>
          </ac:spMkLst>
        </pc:spChg>
        <pc:spChg chg="mod">
          <ac:chgData name="Mykel Edwards" userId="de84f436a66cfc11" providerId="LiveId" clId="{E45B2229-1CC9-449B-B9D7-FE866A9CB107}" dt="2024-02-24T20:32:41.186" v="3140" actId="20577"/>
          <ac:spMkLst>
            <pc:docMk/>
            <pc:sldMk cId="2055918961" sldId="284"/>
            <ac:spMk id="4" creationId="{30BA2229-25F9-9FF1-1E72-E76C95A35642}"/>
          </ac:spMkLst>
        </pc:spChg>
        <pc:spChg chg="add">
          <ac:chgData name="Mykel Edwards" userId="de84f436a66cfc11" providerId="LiveId" clId="{E45B2229-1CC9-449B-B9D7-FE866A9CB107}" dt="2024-02-24T20:20:53.787" v="2321" actId="26606"/>
          <ac:spMkLst>
            <pc:docMk/>
            <pc:sldMk cId="2055918961" sldId="284"/>
            <ac:spMk id="18" creationId="{5EB8E3BF-F464-4900-8994-851061A9AD60}"/>
          </ac:spMkLst>
        </pc:spChg>
        <pc:grpChg chg="add">
          <ac:chgData name="Mykel Edwards" userId="de84f436a66cfc11" providerId="LiveId" clId="{E45B2229-1CC9-449B-B9D7-FE866A9CB107}" dt="2024-02-24T20:20:53.787" v="2321" actId="26606"/>
          <ac:grpSpMkLst>
            <pc:docMk/>
            <pc:sldMk cId="2055918961" sldId="284"/>
            <ac:grpSpMk id="10" creationId="{DFB5D1BB-0703-437B-BD1E-1D07F8A2730B}"/>
          </ac:grpSpMkLst>
        </pc:grpChg>
        <pc:picChg chg="add">
          <ac:chgData name="Mykel Edwards" userId="de84f436a66cfc11" providerId="LiveId" clId="{E45B2229-1CC9-449B-B9D7-FE866A9CB107}" dt="2024-02-24T20:20:53.787" v="2321" actId="26606"/>
          <ac:picMkLst>
            <pc:docMk/>
            <pc:sldMk cId="2055918961" sldId="284"/>
            <ac:picMk id="6" creationId="{84E8D017-0B5C-ED0C-AE7C-A67EF1D578AE}"/>
          </ac:picMkLst>
        </pc:picChg>
        <pc:cxnChg chg="add">
          <ac:chgData name="Mykel Edwards" userId="de84f436a66cfc11" providerId="LiveId" clId="{E45B2229-1CC9-449B-B9D7-FE866A9CB107}" dt="2024-02-24T20:20:53.787" v="2321" actId="26606"/>
          <ac:cxnSpMkLst>
            <pc:docMk/>
            <pc:sldMk cId="2055918961" sldId="284"/>
            <ac:cxnSpMk id="16" creationId="{883F92AF-2403-4558-B1D7-72130A1E4BC7}"/>
          </ac:cxnSpMkLst>
        </pc:cxnChg>
        <pc:cxnChg chg="add">
          <ac:chgData name="Mykel Edwards" userId="de84f436a66cfc11" providerId="LiveId" clId="{E45B2229-1CC9-449B-B9D7-FE866A9CB107}" dt="2024-02-24T20:20:53.787" v="2321" actId="26606"/>
          <ac:cxnSpMkLst>
            <pc:docMk/>
            <pc:sldMk cId="2055918961" sldId="284"/>
            <ac:cxnSpMk id="20" creationId="{8E0602D6-3A81-42F8-AE67-1BAAFC967CB0}"/>
          </ac:cxnSpMkLst>
        </pc:cxnChg>
      </pc:sldChg>
      <pc:sldChg chg="addSp delSp modSp new mod setBg">
        <pc:chgData name="Mykel Edwards" userId="de84f436a66cfc11" providerId="LiveId" clId="{E45B2229-1CC9-449B-B9D7-FE866A9CB107}" dt="2024-02-24T18:32:10.614" v="881" actId="26606"/>
        <pc:sldMkLst>
          <pc:docMk/>
          <pc:sldMk cId="969593798" sldId="285"/>
        </pc:sldMkLst>
        <pc:spChg chg="mod">
          <ac:chgData name="Mykel Edwards" userId="de84f436a66cfc11" providerId="LiveId" clId="{E45B2229-1CC9-449B-B9D7-FE866A9CB107}" dt="2024-02-24T18:32:10.614" v="881" actId="26606"/>
          <ac:spMkLst>
            <pc:docMk/>
            <pc:sldMk cId="969593798" sldId="285"/>
            <ac:spMk id="2" creationId="{98B8934C-18A2-059A-1526-C9EFD661F1E2}"/>
          </ac:spMkLst>
        </pc:spChg>
        <pc:spChg chg="del">
          <ac:chgData name="Mykel Edwards" userId="de84f436a66cfc11" providerId="LiveId" clId="{E45B2229-1CC9-449B-B9D7-FE866A9CB107}" dt="2024-02-24T18:31:54.191" v="857" actId="478"/>
          <ac:spMkLst>
            <pc:docMk/>
            <pc:sldMk cId="969593798" sldId="285"/>
            <ac:spMk id="3" creationId="{18793C06-B4DA-2B48-9D06-0845C98221AA}"/>
          </ac:spMkLst>
        </pc:spChg>
        <pc:spChg chg="add">
          <ac:chgData name="Mykel Edwards" userId="de84f436a66cfc11" providerId="LiveId" clId="{E45B2229-1CC9-449B-B9D7-FE866A9CB107}" dt="2024-02-24T18:32:10.614" v="881" actId="26606"/>
          <ac:spMkLst>
            <pc:docMk/>
            <pc:sldMk cId="969593798" sldId="285"/>
            <ac:spMk id="15" creationId="{D59C2C63-D709-4949-9465-29A52CBEDD3B}"/>
          </ac:spMkLst>
        </pc:spChg>
        <pc:spChg chg="add">
          <ac:chgData name="Mykel Edwards" userId="de84f436a66cfc11" providerId="LiveId" clId="{E45B2229-1CC9-449B-B9D7-FE866A9CB107}" dt="2024-02-24T18:32:10.614" v="881" actId="26606"/>
          <ac:spMkLst>
            <pc:docMk/>
            <pc:sldMk cId="969593798" sldId="285"/>
            <ac:spMk id="17" creationId="{0EFD2038-15D6-4003-8350-AFEC394EEFA7}"/>
          </ac:spMkLst>
        </pc:spChg>
        <pc:spChg chg="add">
          <ac:chgData name="Mykel Edwards" userId="de84f436a66cfc11" providerId="LiveId" clId="{E45B2229-1CC9-449B-B9D7-FE866A9CB107}" dt="2024-02-24T18:32:10.614" v="881" actId="26606"/>
          <ac:spMkLst>
            <pc:docMk/>
            <pc:sldMk cId="969593798" sldId="285"/>
            <ac:spMk id="19" creationId="{8CF519C2-F6BE-41BE-A50E-54B98359C914}"/>
          </ac:spMkLst>
        </pc:spChg>
        <pc:grpChg chg="add">
          <ac:chgData name="Mykel Edwards" userId="de84f436a66cfc11" providerId="LiveId" clId="{E45B2229-1CC9-449B-B9D7-FE866A9CB107}" dt="2024-02-24T18:32:10.614" v="881" actId="26606"/>
          <ac:grpSpMkLst>
            <pc:docMk/>
            <pc:sldMk cId="969593798" sldId="285"/>
            <ac:grpSpMk id="7" creationId="{7575D7A7-3C36-4508-9BC6-70A93BD3C438}"/>
          </ac:grpSpMkLst>
        </pc:grpChg>
        <pc:grpChg chg="add">
          <ac:chgData name="Mykel Edwards" userId="de84f436a66cfc11" providerId="LiveId" clId="{E45B2229-1CC9-449B-B9D7-FE866A9CB107}" dt="2024-02-24T18:32:10.614" v="881" actId="26606"/>
          <ac:grpSpMkLst>
            <pc:docMk/>
            <pc:sldMk cId="969593798" sldId="285"/>
            <ac:grpSpMk id="21" creationId="{7767AD93-AD3E-4C62-97D5-E54E14B2EAD8}"/>
          </ac:grpSpMkLst>
        </pc:grpChg>
        <pc:cxnChg chg="add">
          <ac:chgData name="Mykel Edwards" userId="de84f436a66cfc11" providerId="LiveId" clId="{E45B2229-1CC9-449B-B9D7-FE866A9CB107}" dt="2024-02-24T18:32:10.614" v="881" actId="26606"/>
          <ac:cxnSpMkLst>
            <pc:docMk/>
            <pc:sldMk cId="969593798" sldId="285"/>
            <ac:cxnSpMk id="13" creationId="{AE446D0E-6531-40B7-A182-FB8602439777}"/>
          </ac:cxnSpMkLst>
        </pc:cxnChg>
        <pc:cxnChg chg="add">
          <ac:chgData name="Mykel Edwards" userId="de84f436a66cfc11" providerId="LiveId" clId="{E45B2229-1CC9-449B-B9D7-FE866A9CB107}" dt="2024-02-24T18:32:10.614" v="881" actId="26606"/>
          <ac:cxnSpMkLst>
            <pc:docMk/>
            <pc:sldMk cId="969593798" sldId="285"/>
            <ac:cxnSpMk id="27" creationId="{0772CE55-4C36-44F1-A9BD-379BEB84317D}"/>
          </ac:cxnSpMkLst>
        </pc:cxnChg>
      </pc:sldChg>
      <pc:sldChg chg="addSp delSp modSp new mod setBg">
        <pc:chgData name="Mykel Edwards" userId="de84f436a66cfc11" providerId="LiveId" clId="{E45B2229-1CC9-449B-B9D7-FE866A9CB107}" dt="2024-02-24T20:23:34.259" v="2566"/>
        <pc:sldMkLst>
          <pc:docMk/>
          <pc:sldMk cId="1142785151" sldId="286"/>
        </pc:sldMkLst>
        <pc:spChg chg="mod">
          <ac:chgData name="Mykel Edwards" userId="de84f436a66cfc11" providerId="LiveId" clId="{E45B2229-1CC9-449B-B9D7-FE866A9CB107}" dt="2024-02-24T20:22:59.168" v="2557" actId="26606"/>
          <ac:spMkLst>
            <pc:docMk/>
            <pc:sldMk cId="1142785151" sldId="286"/>
            <ac:spMk id="2" creationId="{91AEE34D-84A0-BCDB-0630-B8CD741CEFD1}"/>
          </ac:spMkLst>
        </pc:spChg>
        <pc:spChg chg="del">
          <ac:chgData name="Mykel Edwards" userId="de84f436a66cfc11" providerId="LiveId" clId="{E45B2229-1CC9-449B-B9D7-FE866A9CB107}" dt="2024-02-24T20:21:29.585" v="2324" actId="478"/>
          <ac:spMkLst>
            <pc:docMk/>
            <pc:sldMk cId="1142785151" sldId="286"/>
            <ac:spMk id="3" creationId="{7B034F82-6F83-0179-C789-0F773B241DB1}"/>
          </ac:spMkLst>
        </pc:spChg>
        <pc:spChg chg="del mod">
          <ac:chgData name="Mykel Edwards" userId="de84f436a66cfc11" providerId="LiveId" clId="{E45B2229-1CC9-449B-B9D7-FE866A9CB107}" dt="2024-02-24T20:22:59.168" v="2557" actId="26606"/>
          <ac:spMkLst>
            <pc:docMk/>
            <pc:sldMk cId="1142785151" sldId="286"/>
            <ac:spMk id="4" creationId="{1595D505-FDCB-4936-3CC8-F16065695D0E}"/>
          </ac:spMkLst>
        </pc:spChg>
        <pc:grpChg chg="add">
          <ac:chgData name="Mykel Edwards" userId="de84f436a66cfc11" providerId="LiveId" clId="{E45B2229-1CC9-449B-B9D7-FE866A9CB107}" dt="2024-02-24T20:22:59.168" v="2557" actId="26606"/>
          <ac:grpSpMkLst>
            <pc:docMk/>
            <pc:sldMk cId="1142785151" sldId="286"/>
            <ac:grpSpMk id="10" creationId="{C93797FD-7F0A-483E-966E-7FE88F8D8798}"/>
          </ac:grpSpMkLst>
        </pc:grpChg>
        <pc:graphicFrameChg chg="add mod">
          <ac:chgData name="Mykel Edwards" userId="de84f436a66cfc11" providerId="LiveId" clId="{E45B2229-1CC9-449B-B9D7-FE866A9CB107}" dt="2024-02-24T20:23:34.259" v="2566"/>
          <ac:graphicFrameMkLst>
            <pc:docMk/>
            <pc:sldMk cId="1142785151" sldId="286"/>
            <ac:graphicFrameMk id="6" creationId="{6EFF2537-3077-98A2-7EA3-31169CC8690C}"/>
          </ac:graphicFrameMkLst>
        </pc:graphicFrameChg>
        <pc:cxnChg chg="add">
          <ac:chgData name="Mykel Edwards" userId="de84f436a66cfc11" providerId="LiveId" clId="{E45B2229-1CC9-449B-B9D7-FE866A9CB107}" dt="2024-02-24T20:22:59.168" v="2557" actId="26606"/>
          <ac:cxnSpMkLst>
            <pc:docMk/>
            <pc:sldMk cId="1142785151" sldId="286"/>
            <ac:cxnSpMk id="16" creationId="{DDB3BAEE-5BE4-4B17-A2DA-B334759C47AB}"/>
          </ac:cxnSpMkLst>
        </pc:cxnChg>
      </pc:sldChg>
      <pc:sldChg chg="addSp delSp modSp new mod setBg">
        <pc:chgData name="Mykel Edwards" userId="de84f436a66cfc11" providerId="LiveId" clId="{E45B2229-1CC9-449B-B9D7-FE866A9CB107}" dt="2024-02-24T23:25:43.404" v="3360" actId="26606"/>
        <pc:sldMkLst>
          <pc:docMk/>
          <pc:sldMk cId="3734152890" sldId="287"/>
        </pc:sldMkLst>
        <pc:spChg chg="mod">
          <ac:chgData name="Mykel Edwards" userId="de84f436a66cfc11" providerId="LiveId" clId="{E45B2229-1CC9-449B-B9D7-FE866A9CB107}" dt="2024-02-24T23:25:43.404" v="3360" actId="26606"/>
          <ac:spMkLst>
            <pc:docMk/>
            <pc:sldMk cId="3734152890" sldId="287"/>
            <ac:spMk id="2" creationId="{5364C966-BAB2-2544-88B1-FDA516CD8045}"/>
          </ac:spMkLst>
        </pc:spChg>
        <pc:spChg chg="del">
          <ac:chgData name="Mykel Edwards" userId="de84f436a66cfc11" providerId="LiveId" clId="{E45B2229-1CC9-449B-B9D7-FE866A9CB107}" dt="2024-02-24T23:15:28.160" v="3142" actId="478"/>
          <ac:spMkLst>
            <pc:docMk/>
            <pc:sldMk cId="3734152890" sldId="287"/>
            <ac:spMk id="3" creationId="{AC264001-4ECD-F647-5CD7-EC3370F249DC}"/>
          </ac:spMkLst>
        </pc:spChg>
        <pc:spChg chg="del">
          <ac:chgData name="Mykel Edwards" userId="de84f436a66cfc11" providerId="LiveId" clId="{E45B2229-1CC9-449B-B9D7-FE866A9CB107}" dt="2024-02-24T23:15:31.300" v="3143" actId="478"/>
          <ac:spMkLst>
            <pc:docMk/>
            <pc:sldMk cId="3734152890" sldId="287"/>
            <ac:spMk id="4" creationId="{50FEBAFB-42C0-6397-8302-F0AB800991BA}"/>
          </ac:spMkLst>
        </pc:spChg>
        <pc:spChg chg="add del mod">
          <ac:chgData name="Mykel Edwards" userId="de84f436a66cfc11" providerId="LiveId" clId="{E45B2229-1CC9-449B-B9D7-FE866A9CB107}" dt="2024-02-24T23:24:34.299" v="3339" actId="26606"/>
          <ac:spMkLst>
            <pc:docMk/>
            <pc:sldMk cId="3734152890" sldId="287"/>
            <ac:spMk id="5" creationId="{595E9590-0261-0473-5DD5-2D2192A1F1D1}"/>
          </ac:spMkLst>
        </pc:spChg>
        <pc:spChg chg="add del">
          <ac:chgData name="Mykel Edwards" userId="de84f436a66cfc11" providerId="LiveId" clId="{E45B2229-1CC9-449B-B9D7-FE866A9CB107}" dt="2024-02-24T23:25:43.404" v="3360" actId="26606"/>
          <ac:spMkLst>
            <pc:docMk/>
            <pc:sldMk cId="3734152890" sldId="287"/>
            <ac:spMk id="19" creationId="{52BE4420-3B5F-4549-8B4A-77855B8215EC}"/>
          </ac:spMkLst>
        </pc:spChg>
        <pc:spChg chg="add del">
          <ac:chgData name="Mykel Edwards" userId="de84f436a66cfc11" providerId="LiveId" clId="{E45B2229-1CC9-449B-B9D7-FE866A9CB107}" dt="2024-02-24T23:25:43.404" v="3360" actId="26606"/>
          <ac:spMkLst>
            <pc:docMk/>
            <pc:sldMk cId="3734152890" sldId="287"/>
            <ac:spMk id="21" creationId="{A75876F6-95D4-48CB-8E3E-4401A96E25A4}"/>
          </ac:spMkLst>
        </pc:spChg>
        <pc:spChg chg="add del">
          <ac:chgData name="Mykel Edwards" userId="de84f436a66cfc11" providerId="LiveId" clId="{E45B2229-1CC9-449B-B9D7-FE866A9CB107}" dt="2024-02-24T23:25:43.404" v="3360" actId="26606"/>
          <ac:spMkLst>
            <pc:docMk/>
            <pc:sldMk cId="3734152890" sldId="287"/>
            <ac:spMk id="23" creationId="{D1B84719-90BB-4D0C-92D8-61DC5512B34B}"/>
          </ac:spMkLst>
        </pc:spChg>
        <pc:spChg chg="add del">
          <ac:chgData name="Mykel Edwards" userId="de84f436a66cfc11" providerId="LiveId" clId="{E45B2229-1CC9-449B-B9D7-FE866A9CB107}" dt="2024-02-24T23:25:43.404" v="3360" actId="26606"/>
          <ac:spMkLst>
            <pc:docMk/>
            <pc:sldMk cId="3734152890" sldId="287"/>
            <ac:spMk id="25" creationId="{7B407EC4-5D16-4845-9840-4E28622B6568}"/>
          </ac:spMkLst>
        </pc:spChg>
        <pc:spChg chg="add">
          <ac:chgData name="Mykel Edwards" userId="de84f436a66cfc11" providerId="LiveId" clId="{E45B2229-1CC9-449B-B9D7-FE866A9CB107}" dt="2024-02-24T23:25:43.404" v="3360" actId="26606"/>
          <ac:spMkLst>
            <pc:docMk/>
            <pc:sldMk cId="3734152890" sldId="287"/>
            <ac:spMk id="38" creationId="{95224A92-B71D-4244-9CEE-E80F9BD118DF}"/>
          </ac:spMkLst>
        </pc:spChg>
        <pc:spChg chg="add">
          <ac:chgData name="Mykel Edwards" userId="de84f436a66cfc11" providerId="LiveId" clId="{E45B2229-1CC9-449B-B9D7-FE866A9CB107}" dt="2024-02-24T23:25:43.404" v="3360" actId="26606"/>
          <ac:spMkLst>
            <pc:docMk/>
            <pc:sldMk cId="3734152890" sldId="287"/>
            <ac:spMk id="40" creationId="{9069A319-3937-4297-B7D8-6745097B90D2}"/>
          </ac:spMkLst>
        </pc:spChg>
        <pc:spChg chg="add">
          <ac:chgData name="Mykel Edwards" userId="de84f436a66cfc11" providerId="LiveId" clId="{E45B2229-1CC9-449B-B9D7-FE866A9CB107}" dt="2024-02-24T23:25:43.404" v="3360" actId="26606"/>
          <ac:spMkLst>
            <pc:docMk/>
            <pc:sldMk cId="3734152890" sldId="287"/>
            <ac:spMk id="42" creationId="{F3FDFE78-2422-40CD-BC53-9E0C459C9D9F}"/>
          </ac:spMkLst>
        </pc:spChg>
        <pc:spChg chg="add">
          <ac:chgData name="Mykel Edwards" userId="de84f436a66cfc11" providerId="LiveId" clId="{E45B2229-1CC9-449B-B9D7-FE866A9CB107}" dt="2024-02-24T23:25:43.404" v="3360" actId="26606"/>
          <ac:spMkLst>
            <pc:docMk/>
            <pc:sldMk cId="3734152890" sldId="287"/>
            <ac:spMk id="44" creationId="{A97E302E-4D34-42E4-94A8-4FC0AF572FEB}"/>
          </ac:spMkLst>
        </pc:spChg>
        <pc:grpChg chg="add del">
          <ac:chgData name="Mykel Edwards" userId="de84f436a66cfc11" providerId="LiveId" clId="{E45B2229-1CC9-449B-B9D7-FE866A9CB107}" dt="2024-02-24T23:25:43.404" v="3360" actId="26606"/>
          <ac:grpSpMkLst>
            <pc:docMk/>
            <pc:sldMk cId="3734152890" sldId="287"/>
            <ac:grpSpMk id="11" creationId="{C93797FD-7F0A-483E-966E-7FE88F8D8798}"/>
          </ac:grpSpMkLst>
        </pc:grpChg>
        <pc:grpChg chg="add">
          <ac:chgData name="Mykel Edwards" userId="de84f436a66cfc11" providerId="LiveId" clId="{E45B2229-1CC9-449B-B9D7-FE866A9CB107}" dt="2024-02-24T23:25:43.404" v="3360" actId="26606"/>
          <ac:grpSpMkLst>
            <pc:docMk/>
            <pc:sldMk cId="3734152890" sldId="287"/>
            <ac:grpSpMk id="30" creationId="{C93797FD-7F0A-483E-966E-7FE88F8D8798}"/>
          </ac:grpSpMkLst>
        </pc:grpChg>
        <pc:graphicFrameChg chg="add mod modGraphic">
          <ac:chgData name="Mykel Edwards" userId="de84f436a66cfc11" providerId="LiveId" clId="{E45B2229-1CC9-449B-B9D7-FE866A9CB107}" dt="2024-02-24T23:25:43.404" v="3360" actId="26606"/>
          <ac:graphicFrameMkLst>
            <pc:docMk/>
            <pc:sldMk cId="3734152890" sldId="287"/>
            <ac:graphicFrameMk id="7" creationId="{514A344B-390B-BAF8-1138-AAD797B98F76}"/>
          </ac:graphicFrameMkLst>
        </pc:graphicFrameChg>
        <pc:cxnChg chg="add del">
          <ac:chgData name="Mykel Edwards" userId="de84f436a66cfc11" providerId="LiveId" clId="{E45B2229-1CC9-449B-B9D7-FE866A9CB107}" dt="2024-02-24T23:25:43.404" v="3360" actId="26606"/>
          <ac:cxnSpMkLst>
            <pc:docMk/>
            <pc:sldMk cId="3734152890" sldId="287"/>
            <ac:cxnSpMk id="17" creationId="{DDB3BAEE-5BE4-4B17-A2DA-B334759C47AB}"/>
          </ac:cxnSpMkLst>
        </pc:cxnChg>
        <pc:cxnChg chg="add">
          <ac:chgData name="Mykel Edwards" userId="de84f436a66cfc11" providerId="LiveId" clId="{E45B2229-1CC9-449B-B9D7-FE866A9CB107}" dt="2024-02-24T23:25:43.404" v="3360" actId="26606"/>
          <ac:cxnSpMkLst>
            <pc:docMk/>
            <pc:sldMk cId="3734152890" sldId="287"/>
            <ac:cxnSpMk id="36" creationId="{DDB3BAEE-5BE4-4B17-A2DA-B334759C47AB}"/>
          </ac:cxnSpMkLst>
        </pc:cxn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4FD41-B18C-4501-98F4-5ACEC477333B}"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EF236226-0AA0-47EB-815E-448C54C3A22B}">
      <dgm:prSet/>
      <dgm:spPr/>
      <dgm:t>
        <a:bodyPr/>
        <a:lstStyle/>
        <a:p>
          <a:r>
            <a:rPr lang="en-US"/>
            <a:t>ESP 32 Board</a:t>
          </a:r>
        </a:p>
      </dgm:t>
    </dgm:pt>
    <dgm:pt modelId="{6DF9E529-F9E0-490E-8C70-BAF40B302433}" type="parTrans" cxnId="{9AEE1E9D-FAF1-4087-9EF9-97525F81FE45}">
      <dgm:prSet/>
      <dgm:spPr/>
      <dgm:t>
        <a:bodyPr/>
        <a:lstStyle/>
        <a:p>
          <a:endParaRPr lang="en-US"/>
        </a:p>
      </dgm:t>
    </dgm:pt>
    <dgm:pt modelId="{8AE5A294-1F85-444A-ADEF-A5A3BC7CEA31}" type="sibTrans" cxnId="{9AEE1E9D-FAF1-4087-9EF9-97525F81FE45}">
      <dgm:prSet/>
      <dgm:spPr/>
      <dgm:t>
        <a:bodyPr/>
        <a:lstStyle/>
        <a:p>
          <a:endParaRPr lang="en-US"/>
        </a:p>
      </dgm:t>
    </dgm:pt>
    <dgm:pt modelId="{69A472A5-CA8C-4D74-BD12-DBFB905FB82A}">
      <dgm:prSet/>
      <dgm:spPr/>
      <dgm:t>
        <a:bodyPr/>
        <a:lstStyle/>
        <a:p>
          <a:r>
            <a:rPr lang="en-US" dirty="0"/>
            <a:t>Colored LEDs: Red, Yellow, Green, and Blue</a:t>
          </a:r>
        </a:p>
      </dgm:t>
    </dgm:pt>
    <dgm:pt modelId="{B2DC90D0-9B48-484E-8D2C-FC14958813C3}" type="parTrans" cxnId="{6EDC6006-7440-4C18-AEA8-53088A7843F4}">
      <dgm:prSet/>
      <dgm:spPr/>
      <dgm:t>
        <a:bodyPr/>
        <a:lstStyle/>
        <a:p>
          <a:endParaRPr lang="en-US"/>
        </a:p>
      </dgm:t>
    </dgm:pt>
    <dgm:pt modelId="{4D4E4074-3D77-4E54-930C-75C058036438}" type="sibTrans" cxnId="{6EDC6006-7440-4C18-AEA8-53088A7843F4}">
      <dgm:prSet/>
      <dgm:spPr/>
      <dgm:t>
        <a:bodyPr/>
        <a:lstStyle/>
        <a:p>
          <a:endParaRPr lang="en-US"/>
        </a:p>
      </dgm:t>
    </dgm:pt>
    <dgm:pt modelId="{D73DBB20-CD53-41ED-A1B4-0EDD30DA0F9F}">
      <dgm:prSet/>
      <dgm:spPr/>
      <dgm:t>
        <a:bodyPr/>
        <a:lstStyle/>
        <a:p>
          <a:r>
            <a:rPr lang="en-US"/>
            <a:t>220 Ohm Resistors (optional)</a:t>
          </a:r>
        </a:p>
      </dgm:t>
    </dgm:pt>
    <dgm:pt modelId="{62EACFE4-2311-4E66-866F-2A04291399E0}" type="parTrans" cxnId="{F08E6856-4A16-4016-A7C7-8F521F32F834}">
      <dgm:prSet/>
      <dgm:spPr/>
      <dgm:t>
        <a:bodyPr/>
        <a:lstStyle/>
        <a:p>
          <a:endParaRPr lang="en-US"/>
        </a:p>
      </dgm:t>
    </dgm:pt>
    <dgm:pt modelId="{080A3D9C-99B9-4649-A4A3-6046687631EF}" type="sibTrans" cxnId="{F08E6856-4A16-4016-A7C7-8F521F32F834}">
      <dgm:prSet/>
      <dgm:spPr/>
      <dgm:t>
        <a:bodyPr/>
        <a:lstStyle/>
        <a:p>
          <a:endParaRPr lang="en-US"/>
        </a:p>
      </dgm:t>
    </dgm:pt>
    <dgm:pt modelId="{BCF49D2A-B696-490A-A84A-48150F94174B}">
      <dgm:prSet/>
      <dgm:spPr/>
      <dgm:t>
        <a:bodyPr/>
        <a:lstStyle/>
        <a:p>
          <a:r>
            <a:rPr lang="en-US"/>
            <a:t>Wires</a:t>
          </a:r>
        </a:p>
      </dgm:t>
    </dgm:pt>
    <dgm:pt modelId="{891CAE36-898D-4ECC-9F27-A3C1DD809670}" type="parTrans" cxnId="{CDF78CD8-8128-4766-A979-731F86DBEAF1}">
      <dgm:prSet/>
      <dgm:spPr/>
      <dgm:t>
        <a:bodyPr/>
        <a:lstStyle/>
        <a:p>
          <a:endParaRPr lang="en-US"/>
        </a:p>
      </dgm:t>
    </dgm:pt>
    <dgm:pt modelId="{098B4CD5-AE64-4F20-A77B-4BFD925C45F6}" type="sibTrans" cxnId="{CDF78CD8-8128-4766-A979-731F86DBEAF1}">
      <dgm:prSet/>
      <dgm:spPr/>
      <dgm:t>
        <a:bodyPr/>
        <a:lstStyle/>
        <a:p>
          <a:endParaRPr lang="en-US"/>
        </a:p>
      </dgm:t>
    </dgm:pt>
    <dgm:pt modelId="{39080E61-A3D8-46E6-A70F-D10E825B78A6}">
      <dgm:prSet/>
      <dgm:spPr/>
      <dgm:t>
        <a:bodyPr/>
        <a:lstStyle/>
        <a:p>
          <a:r>
            <a:rPr lang="en-US"/>
            <a:t>Breadboard(s)</a:t>
          </a:r>
        </a:p>
      </dgm:t>
    </dgm:pt>
    <dgm:pt modelId="{F3BC0905-F307-42DA-9B65-EACE11A4F003}" type="parTrans" cxnId="{C2237C01-C0C0-4F9D-B587-AD6623ECB36B}">
      <dgm:prSet/>
      <dgm:spPr/>
      <dgm:t>
        <a:bodyPr/>
        <a:lstStyle/>
        <a:p>
          <a:endParaRPr lang="en-US"/>
        </a:p>
      </dgm:t>
    </dgm:pt>
    <dgm:pt modelId="{531FBB83-3B75-420B-98C0-37F105ABCE06}" type="sibTrans" cxnId="{C2237C01-C0C0-4F9D-B587-AD6623ECB36B}">
      <dgm:prSet/>
      <dgm:spPr/>
      <dgm:t>
        <a:bodyPr/>
        <a:lstStyle/>
        <a:p>
          <a:endParaRPr lang="en-US"/>
        </a:p>
      </dgm:t>
    </dgm:pt>
    <dgm:pt modelId="{B404A78B-5F18-42A1-A63F-50D9290925D0}">
      <dgm:prSet/>
      <dgm:spPr/>
      <dgm:t>
        <a:bodyPr/>
        <a:lstStyle/>
        <a:p>
          <a:r>
            <a:rPr lang="en-US" dirty="0"/>
            <a:t>LCD Unit with I2C Adapter</a:t>
          </a:r>
        </a:p>
      </dgm:t>
    </dgm:pt>
    <dgm:pt modelId="{51A8286B-402E-4C36-896E-35A12AE5C3FA}" type="parTrans" cxnId="{1683B6AE-5B8B-4F05-AA56-114BA5BFA5AF}">
      <dgm:prSet/>
      <dgm:spPr/>
      <dgm:t>
        <a:bodyPr/>
        <a:lstStyle/>
        <a:p>
          <a:endParaRPr lang="en-US"/>
        </a:p>
      </dgm:t>
    </dgm:pt>
    <dgm:pt modelId="{0FE170E0-35D4-4CD9-921D-54E530B25089}" type="sibTrans" cxnId="{1683B6AE-5B8B-4F05-AA56-114BA5BFA5AF}">
      <dgm:prSet/>
      <dgm:spPr/>
      <dgm:t>
        <a:bodyPr/>
        <a:lstStyle/>
        <a:p>
          <a:endParaRPr lang="en-US"/>
        </a:p>
      </dgm:t>
    </dgm:pt>
    <dgm:pt modelId="{71E81F3F-457E-450B-94E7-B168C39E8ABF}">
      <dgm:prSet/>
      <dgm:spPr/>
      <dgm:t>
        <a:bodyPr/>
        <a:lstStyle/>
        <a:p>
          <a:r>
            <a:rPr lang="en-US"/>
            <a:t>Active Buzzer</a:t>
          </a:r>
        </a:p>
      </dgm:t>
    </dgm:pt>
    <dgm:pt modelId="{D9464794-DC9D-4D14-9131-C3A330E28A18}" type="parTrans" cxnId="{022C0221-5652-460A-956D-FEE0EFB0BDB3}">
      <dgm:prSet/>
      <dgm:spPr/>
      <dgm:t>
        <a:bodyPr/>
        <a:lstStyle/>
        <a:p>
          <a:endParaRPr lang="en-US"/>
        </a:p>
      </dgm:t>
    </dgm:pt>
    <dgm:pt modelId="{DBFCD252-8A68-42DA-B363-39F55BB999ED}" type="sibTrans" cxnId="{022C0221-5652-460A-956D-FEE0EFB0BDB3}">
      <dgm:prSet/>
      <dgm:spPr/>
      <dgm:t>
        <a:bodyPr/>
        <a:lstStyle/>
        <a:p>
          <a:endParaRPr lang="en-US"/>
        </a:p>
      </dgm:t>
    </dgm:pt>
    <dgm:pt modelId="{1FA27FC5-15E3-4B8F-9BFD-84B1E6162F11}">
      <dgm:prSet/>
      <dgm:spPr/>
      <dgm:t>
        <a:bodyPr/>
        <a:lstStyle/>
        <a:p>
          <a:r>
            <a:rPr lang="en-US" dirty="0"/>
            <a:t>Mini Router </a:t>
          </a:r>
        </a:p>
      </dgm:t>
    </dgm:pt>
    <dgm:pt modelId="{BB81B727-E6C2-41C5-9598-FE69583AAB35}" type="parTrans" cxnId="{C3B6ADFB-B7EC-4AC4-83D6-54BC1998ED9A}">
      <dgm:prSet/>
      <dgm:spPr/>
      <dgm:t>
        <a:bodyPr/>
        <a:lstStyle/>
        <a:p>
          <a:endParaRPr lang="en-US"/>
        </a:p>
      </dgm:t>
    </dgm:pt>
    <dgm:pt modelId="{911AEB90-63FE-4915-BDBC-0980F6315DD4}" type="sibTrans" cxnId="{C3B6ADFB-B7EC-4AC4-83D6-54BC1998ED9A}">
      <dgm:prSet/>
      <dgm:spPr/>
      <dgm:t>
        <a:bodyPr/>
        <a:lstStyle/>
        <a:p>
          <a:endParaRPr lang="en-US"/>
        </a:p>
      </dgm:t>
    </dgm:pt>
    <dgm:pt modelId="{0AEAE99B-7FCD-4927-8721-AC3018277B44}">
      <dgm:prSet/>
      <dgm:spPr/>
      <dgm:t>
        <a:bodyPr/>
        <a:lstStyle/>
        <a:p>
          <a:r>
            <a:rPr lang="en-US"/>
            <a:t>Push Button(s) </a:t>
          </a:r>
        </a:p>
      </dgm:t>
    </dgm:pt>
    <dgm:pt modelId="{461845A8-1B06-45F5-B664-E5365767C36D}" type="parTrans" cxnId="{EB9E5C3B-36F4-40CD-A10E-D1123FD97D0A}">
      <dgm:prSet/>
      <dgm:spPr/>
      <dgm:t>
        <a:bodyPr/>
        <a:lstStyle/>
        <a:p>
          <a:endParaRPr lang="en-US"/>
        </a:p>
      </dgm:t>
    </dgm:pt>
    <dgm:pt modelId="{5DDB5585-C358-40EA-A18F-45072818476E}" type="sibTrans" cxnId="{EB9E5C3B-36F4-40CD-A10E-D1123FD97D0A}">
      <dgm:prSet/>
      <dgm:spPr/>
      <dgm:t>
        <a:bodyPr/>
        <a:lstStyle/>
        <a:p>
          <a:endParaRPr lang="en-US"/>
        </a:p>
      </dgm:t>
    </dgm:pt>
    <dgm:pt modelId="{383ECDA5-6823-4BE7-B2B2-583023CD767F}">
      <dgm:prSet/>
      <dgm:spPr/>
      <dgm:t>
        <a:bodyPr/>
        <a:lstStyle/>
        <a:p>
          <a:r>
            <a:rPr lang="en-US"/>
            <a:t>PIR Motion Sensor</a:t>
          </a:r>
        </a:p>
      </dgm:t>
    </dgm:pt>
    <dgm:pt modelId="{B5038A34-9827-4B4B-8BDF-1C9C538F62F3}" type="parTrans" cxnId="{ACD0E6A9-8A67-4B19-A2F0-8E74A2FDEA1D}">
      <dgm:prSet/>
      <dgm:spPr/>
      <dgm:t>
        <a:bodyPr/>
        <a:lstStyle/>
        <a:p>
          <a:endParaRPr lang="en-US"/>
        </a:p>
      </dgm:t>
    </dgm:pt>
    <dgm:pt modelId="{9337FFFD-8CEB-403B-873C-EB65A6B9D14C}" type="sibTrans" cxnId="{ACD0E6A9-8A67-4B19-A2F0-8E74A2FDEA1D}">
      <dgm:prSet/>
      <dgm:spPr/>
      <dgm:t>
        <a:bodyPr/>
        <a:lstStyle/>
        <a:p>
          <a:endParaRPr lang="en-US"/>
        </a:p>
      </dgm:t>
    </dgm:pt>
    <dgm:pt modelId="{8BAD0210-9F51-4DFD-89D5-51B5BF93A861}" type="pres">
      <dgm:prSet presAssocID="{3734FD41-B18C-4501-98F4-5ACEC477333B}" presName="vert0" presStyleCnt="0">
        <dgm:presLayoutVars>
          <dgm:dir/>
          <dgm:animOne val="branch"/>
          <dgm:animLvl val="lvl"/>
        </dgm:presLayoutVars>
      </dgm:prSet>
      <dgm:spPr/>
    </dgm:pt>
    <dgm:pt modelId="{394D5879-627C-48A4-B965-9F6183E32A6B}" type="pres">
      <dgm:prSet presAssocID="{EF236226-0AA0-47EB-815E-448C54C3A22B}" presName="thickLine" presStyleLbl="alignNode1" presStyleIdx="0" presStyleCnt="10"/>
      <dgm:spPr/>
    </dgm:pt>
    <dgm:pt modelId="{ED37C157-B959-4298-A741-BAD1A980DB6C}" type="pres">
      <dgm:prSet presAssocID="{EF236226-0AA0-47EB-815E-448C54C3A22B}" presName="horz1" presStyleCnt="0"/>
      <dgm:spPr/>
    </dgm:pt>
    <dgm:pt modelId="{DE6604AD-44F0-41BE-BD65-574C24CCE688}" type="pres">
      <dgm:prSet presAssocID="{EF236226-0AA0-47EB-815E-448C54C3A22B}" presName="tx1" presStyleLbl="revTx" presStyleIdx="0" presStyleCnt="10"/>
      <dgm:spPr/>
    </dgm:pt>
    <dgm:pt modelId="{99DC9951-8AA5-4CBB-BD75-CE7B4BB102CC}" type="pres">
      <dgm:prSet presAssocID="{EF236226-0AA0-47EB-815E-448C54C3A22B}" presName="vert1" presStyleCnt="0"/>
      <dgm:spPr/>
    </dgm:pt>
    <dgm:pt modelId="{638E23EB-E1F5-4509-A6E8-C91E5C566CB9}" type="pres">
      <dgm:prSet presAssocID="{69A472A5-CA8C-4D74-BD12-DBFB905FB82A}" presName="thickLine" presStyleLbl="alignNode1" presStyleIdx="1" presStyleCnt="10"/>
      <dgm:spPr/>
    </dgm:pt>
    <dgm:pt modelId="{EABC77CA-BF67-44FA-A74D-20A11E7A797F}" type="pres">
      <dgm:prSet presAssocID="{69A472A5-CA8C-4D74-BD12-DBFB905FB82A}" presName="horz1" presStyleCnt="0"/>
      <dgm:spPr/>
    </dgm:pt>
    <dgm:pt modelId="{EB40C312-E675-416F-81FA-1A348D12606C}" type="pres">
      <dgm:prSet presAssocID="{69A472A5-CA8C-4D74-BD12-DBFB905FB82A}" presName="tx1" presStyleLbl="revTx" presStyleIdx="1" presStyleCnt="10"/>
      <dgm:spPr/>
    </dgm:pt>
    <dgm:pt modelId="{E1746519-1D04-44F9-B954-F96A98B3D8C1}" type="pres">
      <dgm:prSet presAssocID="{69A472A5-CA8C-4D74-BD12-DBFB905FB82A}" presName="vert1" presStyleCnt="0"/>
      <dgm:spPr/>
    </dgm:pt>
    <dgm:pt modelId="{324F3334-AEE2-484E-92D2-0961ADCF9C01}" type="pres">
      <dgm:prSet presAssocID="{D73DBB20-CD53-41ED-A1B4-0EDD30DA0F9F}" presName="thickLine" presStyleLbl="alignNode1" presStyleIdx="2" presStyleCnt="10"/>
      <dgm:spPr/>
    </dgm:pt>
    <dgm:pt modelId="{75C9F2D7-883B-4377-A03F-B6F5447A30AA}" type="pres">
      <dgm:prSet presAssocID="{D73DBB20-CD53-41ED-A1B4-0EDD30DA0F9F}" presName="horz1" presStyleCnt="0"/>
      <dgm:spPr/>
    </dgm:pt>
    <dgm:pt modelId="{8D6E2E1D-DD8D-4E7E-B6E1-498F9A5946B7}" type="pres">
      <dgm:prSet presAssocID="{D73DBB20-CD53-41ED-A1B4-0EDD30DA0F9F}" presName="tx1" presStyleLbl="revTx" presStyleIdx="2" presStyleCnt="10"/>
      <dgm:spPr/>
    </dgm:pt>
    <dgm:pt modelId="{EB3D9443-ECAF-488E-9CB0-D8152717CFA2}" type="pres">
      <dgm:prSet presAssocID="{D73DBB20-CD53-41ED-A1B4-0EDD30DA0F9F}" presName="vert1" presStyleCnt="0"/>
      <dgm:spPr/>
    </dgm:pt>
    <dgm:pt modelId="{4FF11845-904D-4CC4-9154-5051A017CE8A}" type="pres">
      <dgm:prSet presAssocID="{BCF49D2A-B696-490A-A84A-48150F94174B}" presName="thickLine" presStyleLbl="alignNode1" presStyleIdx="3" presStyleCnt="10"/>
      <dgm:spPr/>
    </dgm:pt>
    <dgm:pt modelId="{680C7928-2AC0-410F-BB50-80816376B8EA}" type="pres">
      <dgm:prSet presAssocID="{BCF49D2A-B696-490A-A84A-48150F94174B}" presName="horz1" presStyleCnt="0"/>
      <dgm:spPr/>
    </dgm:pt>
    <dgm:pt modelId="{4A01644E-4094-4301-B1BF-91ABCB5A76AE}" type="pres">
      <dgm:prSet presAssocID="{BCF49D2A-B696-490A-A84A-48150F94174B}" presName="tx1" presStyleLbl="revTx" presStyleIdx="3" presStyleCnt="10"/>
      <dgm:spPr/>
    </dgm:pt>
    <dgm:pt modelId="{3603A0BC-D0DB-4AC5-9BB9-0DEA17FB4BCD}" type="pres">
      <dgm:prSet presAssocID="{BCF49D2A-B696-490A-A84A-48150F94174B}" presName="vert1" presStyleCnt="0"/>
      <dgm:spPr/>
    </dgm:pt>
    <dgm:pt modelId="{697C2A38-D450-438B-A33B-F0D31F058490}" type="pres">
      <dgm:prSet presAssocID="{39080E61-A3D8-46E6-A70F-D10E825B78A6}" presName="thickLine" presStyleLbl="alignNode1" presStyleIdx="4" presStyleCnt="10"/>
      <dgm:spPr/>
    </dgm:pt>
    <dgm:pt modelId="{645733CF-884D-4E64-BF91-322E482F9554}" type="pres">
      <dgm:prSet presAssocID="{39080E61-A3D8-46E6-A70F-D10E825B78A6}" presName="horz1" presStyleCnt="0"/>
      <dgm:spPr/>
    </dgm:pt>
    <dgm:pt modelId="{C8A7306B-48F0-4F90-A31B-041155388B34}" type="pres">
      <dgm:prSet presAssocID="{39080E61-A3D8-46E6-A70F-D10E825B78A6}" presName="tx1" presStyleLbl="revTx" presStyleIdx="4" presStyleCnt="10"/>
      <dgm:spPr/>
    </dgm:pt>
    <dgm:pt modelId="{350B994F-996C-4FC2-B27A-4FE9740D6AC2}" type="pres">
      <dgm:prSet presAssocID="{39080E61-A3D8-46E6-A70F-D10E825B78A6}" presName="vert1" presStyleCnt="0"/>
      <dgm:spPr/>
    </dgm:pt>
    <dgm:pt modelId="{609BA09D-3699-41AD-87A9-6694C4736642}" type="pres">
      <dgm:prSet presAssocID="{B404A78B-5F18-42A1-A63F-50D9290925D0}" presName="thickLine" presStyleLbl="alignNode1" presStyleIdx="5" presStyleCnt="10"/>
      <dgm:spPr/>
    </dgm:pt>
    <dgm:pt modelId="{6BD85EB4-5304-40E2-836E-1CCADD778D96}" type="pres">
      <dgm:prSet presAssocID="{B404A78B-5F18-42A1-A63F-50D9290925D0}" presName="horz1" presStyleCnt="0"/>
      <dgm:spPr/>
    </dgm:pt>
    <dgm:pt modelId="{40275D68-176C-4FC1-A289-A2489460A6D0}" type="pres">
      <dgm:prSet presAssocID="{B404A78B-5F18-42A1-A63F-50D9290925D0}" presName="tx1" presStyleLbl="revTx" presStyleIdx="5" presStyleCnt="10"/>
      <dgm:spPr/>
    </dgm:pt>
    <dgm:pt modelId="{598FF4C7-86C7-403A-AF3B-849DCD92D242}" type="pres">
      <dgm:prSet presAssocID="{B404A78B-5F18-42A1-A63F-50D9290925D0}" presName="vert1" presStyleCnt="0"/>
      <dgm:spPr/>
    </dgm:pt>
    <dgm:pt modelId="{34845F54-B541-4D64-AB16-0C39EA401D14}" type="pres">
      <dgm:prSet presAssocID="{71E81F3F-457E-450B-94E7-B168C39E8ABF}" presName="thickLine" presStyleLbl="alignNode1" presStyleIdx="6" presStyleCnt="10"/>
      <dgm:spPr/>
    </dgm:pt>
    <dgm:pt modelId="{AB6582DC-5960-48E3-80FC-9E51EB94D352}" type="pres">
      <dgm:prSet presAssocID="{71E81F3F-457E-450B-94E7-B168C39E8ABF}" presName="horz1" presStyleCnt="0"/>
      <dgm:spPr/>
    </dgm:pt>
    <dgm:pt modelId="{7EA5B189-C279-47D0-9A81-266DF752D571}" type="pres">
      <dgm:prSet presAssocID="{71E81F3F-457E-450B-94E7-B168C39E8ABF}" presName="tx1" presStyleLbl="revTx" presStyleIdx="6" presStyleCnt="10"/>
      <dgm:spPr/>
    </dgm:pt>
    <dgm:pt modelId="{8D8DA45B-1D6C-4492-A3EE-66C75EBEE2D4}" type="pres">
      <dgm:prSet presAssocID="{71E81F3F-457E-450B-94E7-B168C39E8ABF}" presName="vert1" presStyleCnt="0"/>
      <dgm:spPr/>
    </dgm:pt>
    <dgm:pt modelId="{79F364E4-2C57-4351-824D-7176D8CE896E}" type="pres">
      <dgm:prSet presAssocID="{1FA27FC5-15E3-4B8F-9BFD-84B1E6162F11}" presName="thickLine" presStyleLbl="alignNode1" presStyleIdx="7" presStyleCnt="10"/>
      <dgm:spPr/>
    </dgm:pt>
    <dgm:pt modelId="{7CEAFFE3-B505-4230-82E9-F5FF983BF816}" type="pres">
      <dgm:prSet presAssocID="{1FA27FC5-15E3-4B8F-9BFD-84B1E6162F11}" presName="horz1" presStyleCnt="0"/>
      <dgm:spPr/>
    </dgm:pt>
    <dgm:pt modelId="{A1FA73C6-E91A-4287-8B8A-DD61FF9D3E0E}" type="pres">
      <dgm:prSet presAssocID="{1FA27FC5-15E3-4B8F-9BFD-84B1E6162F11}" presName="tx1" presStyleLbl="revTx" presStyleIdx="7" presStyleCnt="10"/>
      <dgm:spPr/>
    </dgm:pt>
    <dgm:pt modelId="{E9DC8ACA-7187-46B4-BF11-567AB5446921}" type="pres">
      <dgm:prSet presAssocID="{1FA27FC5-15E3-4B8F-9BFD-84B1E6162F11}" presName="vert1" presStyleCnt="0"/>
      <dgm:spPr/>
    </dgm:pt>
    <dgm:pt modelId="{59C18717-5125-4A03-A8BB-D062C834DEA7}" type="pres">
      <dgm:prSet presAssocID="{0AEAE99B-7FCD-4927-8721-AC3018277B44}" presName="thickLine" presStyleLbl="alignNode1" presStyleIdx="8" presStyleCnt="10"/>
      <dgm:spPr/>
    </dgm:pt>
    <dgm:pt modelId="{485525E0-842C-4CA9-A6F7-CD31E813003A}" type="pres">
      <dgm:prSet presAssocID="{0AEAE99B-7FCD-4927-8721-AC3018277B44}" presName="horz1" presStyleCnt="0"/>
      <dgm:spPr/>
    </dgm:pt>
    <dgm:pt modelId="{D5682359-C0C9-4F87-A199-224DD8E3924A}" type="pres">
      <dgm:prSet presAssocID="{0AEAE99B-7FCD-4927-8721-AC3018277B44}" presName="tx1" presStyleLbl="revTx" presStyleIdx="8" presStyleCnt="10"/>
      <dgm:spPr/>
    </dgm:pt>
    <dgm:pt modelId="{EAB5F306-833C-4F18-9B4D-C7756FC39649}" type="pres">
      <dgm:prSet presAssocID="{0AEAE99B-7FCD-4927-8721-AC3018277B44}" presName="vert1" presStyleCnt="0"/>
      <dgm:spPr/>
    </dgm:pt>
    <dgm:pt modelId="{98131AC5-4185-42FB-BD47-530BC1273169}" type="pres">
      <dgm:prSet presAssocID="{383ECDA5-6823-4BE7-B2B2-583023CD767F}" presName="thickLine" presStyleLbl="alignNode1" presStyleIdx="9" presStyleCnt="10"/>
      <dgm:spPr/>
    </dgm:pt>
    <dgm:pt modelId="{D1020B1D-373B-47FA-A12C-584551A4725F}" type="pres">
      <dgm:prSet presAssocID="{383ECDA5-6823-4BE7-B2B2-583023CD767F}" presName="horz1" presStyleCnt="0"/>
      <dgm:spPr/>
    </dgm:pt>
    <dgm:pt modelId="{18E788CD-8CCF-43B0-A3F1-45054448CF57}" type="pres">
      <dgm:prSet presAssocID="{383ECDA5-6823-4BE7-B2B2-583023CD767F}" presName="tx1" presStyleLbl="revTx" presStyleIdx="9" presStyleCnt="10"/>
      <dgm:spPr/>
    </dgm:pt>
    <dgm:pt modelId="{FB14B341-5D1D-4727-BFED-DDBA41C9EE8B}" type="pres">
      <dgm:prSet presAssocID="{383ECDA5-6823-4BE7-B2B2-583023CD767F}" presName="vert1" presStyleCnt="0"/>
      <dgm:spPr/>
    </dgm:pt>
  </dgm:ptLst>
  <dgm:cxnLst>
    <dgm:cxn modelId="{CA000001-1A7E-40BF-8744-7941DF9E908D}" type="presOf" srcId="{39080E61-A3D8-46E6-A70F-D10E825B78A6}" destId="{C8A7306B-48F0-4F90-A31B-041155388B34}" srcOrd="0" destOrd="0" presId="urn:microsoft.com/office/officeart/2008/layout/LinedList"/>
    <dgm:cxn modelId="{C2237C01-C0C0-4F9D-B587-AD6623ECB36B}" srcId="{3734FD41-B18C-4501-98F4-5ACEC477333B}" destId="{39080E61-A3D8-46E6-A70F-D10E825B78A6}" srcOrd="4" destOrd="0" parTransId="{F3BC0905-F307-42DA-9B65-EACE11A4F003}" sibTransId="{531FBB83-3B75-420B-98C0-37F105ABCE06}"/>
    <dgm:cxn modelId="{6EDC6006-7440-4C18-AEA8-53088A7843F4}" srcId="{3734FD41-B18C-4501-98F4-5ACEC477333B}" destId="{69A472A5-CA8C-4D74-BD12-DBFB905FB82A}" srcOrd="1" destOrd="0" parTransId="{B2DC90D0-9B48-484E-8D2C-FC14958813C3}" sibTransId="{4D4E4074-3D77-4E54-930C-75C058036438}"/>
    <dgm:cxn modelId="{022C0221-5652-460A-956D-FEE0EFB0BDB3}" srcId="{3734FD41-B18C-4501-98F4-5ACEC477333B}" destId="{71E81F3F-457E-450B-94E7-B168C39E8ABF}" srcOrd="6" destOrd="0" parTransId="{D9464794-DC9D-4D14-9131-C3A330E28A18}" sibTransId="{DBFCD252-8A68-42DA-B363-39F55BB999ED}"/>
    <dgm:cxn modelId="{EB9E5C3B-36F4-40CD-A10E-D1123FD97D0A}" srcId="{3734FD41-B18C-4501-98F4-5ACEC477333B}" destId="{0AEAE99B-7FCD-4927-8721-AC3018277B44}" srcOrd="8" destOrd="0" parTransId="{461845A8-1B06-45F5-B664-E5365767C36D}" sibTransId="{5DDB5585-C358-40EA-A18F-45072818476E}"/>
    <dgm:cxn modelId="{B3AC7548-F613-4ADB-872B-B26EBDDFF085}" type="presOf" srcId="{B404A78B-5F18-42A1-A63F-50D9290925D0}" destId="{40275D68-176C-4FC1-A289-A2489460A6D0}" srcOrd="0" destOrd="0" presId="urn:microsoft.com/office/officeart/2008/layout/LinedList"/>
    <dgm:cxn modelId="{FAF13D4F-063A-42A8-9B78-979042D64C8D}" type="presOf" srcId="{0AEAE99B-7FCD-4927-8721-AC3018277B44}" destId="{D5682359-C0C9-4F87-A199-224DD8E3924A}" srcOrd="0" destOrd="0" presId="urn:microsoft.com/office/officeart/2008/layout/LinedList"/>
    <dgm:cxn modelId="{F08E6856-4A16-4016-A7C7-8F521F32F834}" srcId="{3734FD41-B18C-4501-98F4-5ACEC477333B}" destId="{D73DBB20-CD53-41ED-A1B4-0EDD30DA0F9F}" srcOrd="2" destOrd="0" parTransId="{62EACFE4-2311-4E66-866F-2A04291399E0}" sibTransId="{080A3D9C-99B9-4649-A4A3-6046687631EF}"/>
    <dgm:cxn modelId="{4EABE589-8BF0-49FB-84F4-89DF3502ADA3}" type="presOf" srcId="{69A472A5-CA8C-4D74-BD12-DBFB905FB82A}" destId="{EB40C312-E675-416F-81FA-1A348D12606C}" srcOrd="0" destOrd="0" presId="urn:microsoft.com/office/officeart/2008/layout/LinedList"/>
    <dgm:cxn modelId="{9AEE1E9D-FAF1-4087-9EF9-97525F81FE45}" srcId="{3734FD41-B18C-4501-98F4-5ACEC477333B}" destId="{EF236226-0AA0-47EB-815E-448C54C3A22B}" srcOrd="0" destOrd="0" parTransId="{6DF9E529-F9E0-490E-8C70-BAF40B302433}" sibTransId="{8AE5A294-1F85-444A-ADEF-A5A3BC7CEA31}"/>
    <dgm:cxn modelId="{C8DA43A1-EC80-4747-A966-78AB6D4BDE0C}" type="presOf" srcId="{BCF49D2A-B696-490A-A84A-48150F94174B}" destId="{4A01644E-4094-4301-B1BF-91ABCB5A76AE}" srcOrd="0" destOrd="0" presId="urn:microsoft.com/office/officeart/2008/layout/LinedList"/>
    <dgm:cxn modelId="{607C79A5-471A-41DB-8254-841ACF8A75A1}" type="presOf" srcId="{1FA27FC5-15E3-4B8F-9BFD-84B1E6162F11}" destId="{A1FA73C6-E91A-4287-8B8A-DD61FF9D3E0E}" srcOrd="0" destOrd="0" presId="urn:microsoft.com/office/officeart/2008/layout/LinedList"/>
    <dgm:cxn modelId="{ACD0E6A9-8A67-4B19-A2F0-8E74A2FDEA1D}" srcId="{3734FD41-B18C-4501-98F4-5ACEC477333B}" destId="{383ECDA5-6823-4BE7-B2B2-583023CD767F}" srcOrd="9" destOrd="0" parTransId="{B5038A34-9827-4B4B-8BDF-1C9C538F62F3}" sibTransId="{9337FFFD-8CEB-403B-873C-EB65A6B9D14C}"/>
    <dgm:cxn modelId="{1683B6AE-5B8B-4F05-AA56-114BA5BFA5AF}" srcId="{3734FD41-B18C-4501-98F4-5ACEC477333B}" destId="{B404A78B-5F18-42A1-A63F-50D9290925D0}" srcOrd="5" destOrd="0" parTransId="{51A8286B-402E-4C36-896E-35A12AE5C3FA}" sibTransId="{0FE170E0-35D4-4CD9-921D-54E530B25089}"/>
    <dgm:cxn modelId="{A81D71C5-A851-4C1F-866C-FFA4D5848BC7}" type="presOf" srcId="{3734FD41-B18C-4501-98F4-5ACEC477333B}" destId="{8BAD0210-9F51-4DFD-89D5-51B5BF93A861}" srcOrd="0" destOrd="0" presId="urn:microsoft.com/office/officeart/2008/layout/LinedList"/>
    <dgm:cxn modelId="{F6693FC9-9E76-4BBE-8AA3-3FC766E5425B}" type="presOf" srcId="{71E81F3F-457E-450B-94E7-B168C39E8ABF}" destId="{7EA5B189-C279-47D0-9A81-266DF752D571}" srcOrd="0" destOrd="0" presId="urn:microsoft.com/office/officeart/2008/layout/LinedList"/>
    <dgm:cxn modelId="{CDF78CD8-8128-4766-A979-731F86DBEAF1}" srcId="{3734FD41-B18C-4501-98F4-5ACEC477333B}" destId="{BCF49D2A-B696-490A-A84A-48150F94174B}" srcOrd="3" destOrd="0" parTransId="{891CAE36-898D-4ECC-9F27-A3C1DD809670}" sibTransId="{098B4CD5-AE64-4F20-A77B-4BFD925C45F6}"/>
    <dgm:cxn modelId="{334BD3DB-AA82-4F53-9333-D616440C33C1}" type="presOf" srcId="{D73DBB20-CD53-41ED-A1B4-0EDD30DA0F9F}" destId="{8D6E2E1D-DD8D-4E7E-B6E1-498F9A5946B7}" srcOrd="0" destOrd="0" presId="urn:microsoft.com/office/officeart/2008/layout/LinedList"/>
    <dgm:cxn modelId="{298E00EA-D3A5-40B6-A813-40D592038122}" type="presOf" srcId="{383ECDA5-6823-4BE7-B2B2-583023CD767F}" destId="{18E788CD-8CCF-43B0-A3F1-45054448CF57}" srcOrd="0" destOrd="0" presId="urn:microsoft.com/office/officeart/2008/layout/LinedList"/>
    <dgm:cxn modelId="{94B0A0F6-24D0-4CBD-B680-95AB98CC959E}" type="presOf" srcId="{EF236226-0AA0-47EB-815E-448C54C3A22B}" destId="{DE6604AD-44F0-41BE-BD65-574C24CCE688}" srcOrd="0" destOrd="0" presId="urn:microsoft.com/office/officeart/2008/layout/LinedList"/>
    <dgm:cxn modelId="{C3B6ADFB-B7EC-4AC4-83D6-54BC1998ED9A}" srcId="{3734FD41-B18C-4501-98F4-5ACEC477333B}" destId="{1FA27FC5-15E3-4B8F-9BFD-84B1E6162F11}" srcOrd="7" destOrd="0" parTransId="{BB81B727-E6C2-41C5-9598-FE69583AAB35}" sibTransId="{911AEB90-63FE-4915-BDBC-0980F6315DD4}"/>
    <dgm:cxn modelId="{09F24BAA-1DFE-4697-AB05-4158CAAA76A7}" type="presParOf" srcId="{8BAD0210-9F51-4DFD-89D5-51B5BF93A861}" destId="{394D5879-627C-48A4-B965-9F6183E32A6B}" srcOrd="0" destOrd="0" presId="urn:microsoft.com/office/officeart/2008/layout/LinedList"/>
    <dgm:cxn modelId="{0E78AF58-82C9-4A9F-AC4D-29429CB7630E}" type="presParOf" srcId="{8BAD0210-9F51-4DFD-89D5-51B5BF93A861}" destId="{ED37C157-B959-4298-A741-BAD1A980DB6C}" srcOrd="1" destOrd="0" presId="urn:microsoft.com/office/officeart/2008/layout/LinedList"/>
    <dgm:cxn modelId="{38517AD2-A326-4299-A2DB-D9039632A61E}" type="presParOf" srcId="{ED37C157-B959-4298-A741-BAD1A980DB6C}" destId="{DE6604AD-44F0-41BE-BD65-574C24CCE688}" srcOrd="0" destOrd="0" presId="urn:microsoft.com/office/officeart/2008/layout/LinedList"/>
    <dgm:cxn modelId="{F7B9C276-C741-487D-BEF3-7F7FCEC858C8}" type="presParOf" srcId="{ED37C157-B959-4298-A741-BAD1A980DB6C}" destId="{99DC9951-8AA5-4CBB-BD75-CE7B4BB102CC}" srcOrd="1" destOrd="0" presId="urn:microsoft.com/office/officeart/2008/layout/LinedList"/>
    <dgm:cxn modelId="{02527A58-5E1B-424E-8725-0C44F6F12157}" type="presParOf" srcId="{8BAD0210-9F51-4DFD-89D5-51B5BF93A861}" destId="{638E23EB-E1F5-4509-A6E8-C91E5C566CB9}" srcOrd="2" destOrd="0" presId="urn:microsoft.com/office/officeart/2008/layout/LinedList"/>
    <dgm:cxn modelId="{29BCF5AE-16CD-4F44-9736-78FAA7408F51}" type="presParOf" srcId="{8BAD0210-9F51-4DFD-89D5-51B5BF93A861}" destId="{EABC77CA-BF67-44FA-A74D-20A11E7A797F}" srcOrd="3" destOrd="0" presId="urn:microsoft.com/office/officeart/2008/layout/LinedList"/>
    <dgm:cxn modelId="{B86D8BF2-E262-4842-B706-EBFD97BB16A5}" type="presParOf" srcId="{EABC77CA-BF67-44FA-A74D-20A11E7A797F}" destId="{EB40C312-E675-416F-81FA-1A348D12606C}" srcOrd="0" destOrd="0" presId="urn:microsoft.com/office/officeart/2008/layout/LinedList"/>
    <dgm:cxn modelId="{67BF0EBB-52F9-4396-9394-AC23F8F4833C}" type="presParOf" srcId="{EABC77CA-BF67-44FA-A74D-20A11E7A797F}" destId="{E1746519-1D04-44F9-B954-F96A98B3D8C1}" srcOrd="1" destOrd="0" presId="urn:microsoft.com/office/officeart/2008/layout/LinedList"/>
    <dgm:cxn modelId="{927AAC43-B211-41BD-8E59-7C4A0A3C0829}" type="presParOf" srcId="{8BAD0210-9F51-4DFD-89D5-51B5BF93A861}" destId="{324F3334-AEE2-484E-92D2-0961ADCF9C01}" srcOrd="4" destOrd="0" presId="urn:microsoft.com/office/officeart/2008/layout/LinedList"/>
    <dgm:cxn modelId="{3792D78F-9795-4791-A96C-84534D69EDB1}" type="presParOf" srcId="{8BAD0210-9F51-4DFD-89D5-51B5BF93A861}" destId="{75C9F2D7-883B-4377-A03F-B6F5447A30AA}" srcOrd="5" destOrd="0" presId="urn:microsoft.com/office/officeart/2008/layout/LinedList"/>
    <dgm:cxn modelId="{01A44F2B-8FC8-417F-B964-47F7FDC20C05}" type="presParOf" srcId="{75C9F2D7-883B-4377-A03F-B6F5447A30AA}" destId="{8D6E2E1D-DD8D-4E7E-B6E1-498F9A5946B7}" srcOrd="0" destOrd="0" presId="urn:microsoft.com/office/officeart/2008/layout/LinedList"/>
    <dgm:cxn modelId="{F6FC3E52-03BA-4387-A214-E8E9FAF339B4}" type="presParOf" srcId="{75C9F2D7-883B-4377-A03F-B6F5447A30AA}" destId="{EB3D9443-ECAF-488E-9CB0-D8152717CFA2}" srcOrd="1" destOrd="0" presId="urn:microsoft.com/office/officeart/2008/layout/LinedList"/>
    <dgm:cxn modelId="{713EFAA4-D7E8-4E94-904E-58A07DCD2FCC}" type="presParOf" srcId="{8BAD0210-9F51-4DFD-89D5-51B5BF93A861}" destId="{4FF11845-904D-4CC4-9154-5051A017CE8A}" srcOrd="6" destOrd="0" presId="urn:microsoft.com/office/officeart/2008/layout/LinedList"/>
    <dgm:cxn modelId="{EC3BF098-6F8C-48AC-98F2-D98672C92E04}" type="presParOf" srcId="{8BAD0210-9F51-4DFD-89D5-51B5BF93A861}" destId="{680C7928-2AC0-410F-BB50-80816376B8EA}" srcOrd="7" destOrd="0" presId="urn:microsoft.com/office/officeart/2008/layout/LinedList"/>
    <dgm:cxn modelId="{CDD224E9-B68D-4C88-8848-BD307EBB8CDB}" type="presParOf" srcId="{680C7928-2AC0-410F-BB50-80816376B8EA}" destId="{4A01644E-4094-4301-B1BF-91ABCB5A76AE}" srcOrd="0" destOrd="0" presId="urn:microsoft.com/office/officeart/2008/layout/LinedList"/>
    <dgm:cxn modelId="{ED3A2330-D149-4E4A-ACB6-6FF551920008}" type="presParOf" srcId="{680C7928-2AC0-410F-BB50-80816376B8EA}" destId="{3603A0BC-D0DB-4AC5-9BB9-0DEA17FB4BCD}" srcOrd="1" destOrd="0" presId="urn:microsoft.com/office/officeart/2008/layout/LinedList"/>
    <dgm:cxn modelId="{D9231832-4E33-4194-8B6A-465FF8714B20}" type="presParOf" srcId="{8BAD0210-9F51-4DFD-89D5-51B5BF93A861}" destId="{697C2A38-D450-438B-A33B-F0D31F058490}" srcOrd="8" destOrd="0" presId="urn:microsoft.com/office/officeart/2008/layout/LinedList"/>
    <dgm:cxn modelId="{07EE6C4A-AA41-4A38-B37E-2F831D444734}" type="presParOf" srcId="{8BAD0210-9F51-4DFD-89D5-51B5BF93A861}" destId="{645733CF-884D-4E64-BF91-322E482F9554}" srcOrd="9" destOrd="0" presId="urn:microsoft.com/office/officeart/2008/layout/LinedList"/>
    <dgm:cxn modelId="{38279B0C-1F08-45D9-8053-EBC52EF92D67}" type="presParOf" srcId="{645733CF-884D-4E64-BF91-322E482F9554}" destId="{C8A7306B-48F0-4F90-A31B-041155388B34}" srcOrd="0" destOrd="0" presId="urn:microsoft.com/office/officeart/2008/layout/LinedList"/>
    <dgm:cxn modelId="{CDA5C0B0-9BF8-47E2-9BE6-3F77328F4116}" type="presParOf" srcId="{645733CF-884D-4E64-BF91-322E482F9554}" destId="{350B994F-996C-4FC2-B27A-4FE9740D6AC2}" srcOrd="1" destOrd="0" presId="urn:microsoft.com/office/officeart/2008/layout/LinedList"/>
    <dgm:cxn modelId="{9F909417-FF11-446D-B415-B77415C316BB}" type="presParOf" srcId="{8BAD0210-9F51-4DFD-89D5-51B5BF93A861}" destId="{609BA09D-3699-41AD-87A9-6694C4736642}" srcOrd="10" destOrd="0" presId="urn:microsoft.com/office/officeart/2008/layout/LinedList"/>
    <dgm:cxn modelId="{8D56C972-A389-4117-AE6E-96557F329C5E}" type="presParOf" srcId="{8BAD0210-9F51-4DFD-89D5-51B5BF93A861}" destId="{6BD85EB4-5304-40E2-836E-1CCADD778D96}" srcOrd="11" destOrd="0" presId="urn:microsoft.com/office/officeart/2008/layout/LinedList"/>
    <dgm:cxn modelId="{E6CAEE4C-41A8-42C5-81D1-D6E3DB280D66}" type="presParOf" srcId="{6BD85EB4-5304-40E2-836E-1CCADD778D96}" destId="{40275D68-176C-4FC1-A289-A2489460A6D0}" srcOrd="0" destOrd="0" presId="urn:microsoft.com/office/officeart/2008/layout/LinedList"/>
    <dgm:cxn modelId="{31A52432-3631-4F14-B3A9-36A156277C88}" type="presParOf" srcId="{6BD85EB4-5304-40E2-836E-1CCADD778D96}" destId="{598FF4C7-86C7-403A-AF3B-849DCD92D242}" srcOrd="1" destOrd="0" presId="urn:microsoft.com/office/officeart/2008/layout/LinedList"/>
    <dgm:cxn modelId="{B5A6F76F-F8E9-4530-96C5-5A1137D7A4F1}" type="presParOf" srcId="{8BAD0210-9F51-4DFD-89D5-51B5BF93A861}" destId="{34845F54-B541-4D64-AB16-0C39EA401D14}" srcOrd="12" destOrd="0" presId="urn:microsoft.com/office/officeart/2008/layout/LinedList"/>
    <dgm:cxn modelId="{53369B1E-B0CD-43E3-ACC9-55F19CD8E373}" type="presParOf" srcId="{8BAD0210-9F51-4DFD-89D5-51B5BF93A861}" destId="{AB6582DC-5960-48E3-80FC-9E51EB94D352}" srcOrd="13" destOrd="0" presId="urn:microsoft.com/office/officeart/2008/layout/LinedList"/>
    <dgm:cxn modelId="{743EEEC0-DBE5-4265-92D8-4F652983A849}" type="presParOf" srcId="{AB6582DC-5960-48E3-80FC-9E51EB94D352}" destId="{7EA5B189-C279-47D0-9A81-266DF752D571}" srcOrd="0" destOrd="0" presId="urn:microsoft.com/office/officeart/2008/layout/LinedList"/>
    <dgm:cxn modelId="{F1482656-EBED-44C8-B794-C5B110D33164}" type="presParOf" srcId="{AB6582DC-5960-48E3-80FC-9E51EB94D352}" destId="{8D8DA45B-1D6C-4492-A3EE-66C75EBEE2D4}" srcOrd="1" destOrd="0" presId="urn:microsoft.com/office/officeart/2008/layout/LinedList"/>
    <dgm:cxn modelId="{E0740768-E995-4C94-90B1-47DF8C694F39}" type="presParOf" srcId="{8BAD0210-9F51-4DFD-89D5-51B5BF93A861}" destId="{79F364E4-2C57-4351-824D-7176D8CE896E}" srcOrd="14" destOrd="0" presId="urn:microsoft.com/office/officeart/2008/layout/LinedList"/>
    <dgm:cxn modelId="{851D1D00-9659-4A09-AB74-C39FA2CB2726}" type="presParOf" srcId="{8BAD0210-9F51-4DFD-89D5-51B5BF93A861}" destId="{7CEAFFE3-B505-4230-82E9-F5FF983BF816}" srcOrd="15" destOrd="0" presId="urn:microsoft.com/office/officeart/2008/layout/LinedList"/>
    <dgm:cxn modelId="{F9C71AD9-5977-4E26-A40A-72E9B4FD46F5}" type="presParOf" srcId="{7CEAFFE3-B505-4230-82E9-F5FF983BF816}" destId="{A1FA73C6-E91A-4287-8B8A-DD61FF9D3E0E}" srcOrd="0" destOrd="0" presId="urn:microsoft.com/office/officeart/2008/layout/LinedList"/>
    <dgm:cxn modelId="{95F12BF8-0B58-4F56-8FAB-C4C6B4A94EB2}" type="presParOf" srcId="{7CEAFFE3-B505-4230-82E9-F5FF983BF816}" destId="{E9DC8ACA-7187-46B4-BF11-567AB5446921}" srcOrd="1" destOrd="0" presId="urn:microsoft.com/office/officeart/2008/layout/LinedList"/>
    <dgm:cxn modelId="{F550BE50-8841-4F3C-A373-5FBA7DD6C47A}" type="presParOf" srcId="{8BAD0210-9F51-4DFD-89D5-51B5BF93A861}" destId="{59C18717-5125-4A03-A8BB-D062C834DEA7}" srcOrd="16" destOrd="0" presId="urn:microsoft.com/office/officeart/2008/layout/LinedList"/>
    <dgm:cxn modelId="{735534B9-5211-463C-A329-6ED654E335ED}" type="presParOf" srcId="{8BAD0210-9F51-4DFD-89D5-51B5BF93A861}" destId="{485525E0-842C-4CA9-A6F7-CD31E813003A}" srcOrd="17" destOrd="0" presId="urn:microsoft.com/office/officeart/2008/layout/LinedList"/>
    <dgm:cxn modelId="{6938845F-66A3-413C-AF8A-6C7B318D120C}" type="presParOf" srcId="{485525E0-842C-4CA9-A6F7-CD31E813003A}" destId="{D5682359-C0C9-4F87-A199-224DD8E3924A}" srcOrd="0" destOrd="0" presId="urn:microsoft.com/office/officeart/2008/layout/LinedList"/>
    <dgm:cxn modelId="{8F82A2AD-F660-4255-A6D3-039E645037AE}" type="presParOf" srcId="{485525E0-842C-4CA9-A6F7-CD31E813003A}" destId="{EAB5F306-833C-4F18-9B4D-C7756FC39649}" srcOrd="1" destOrd="0" presId="urn:microsoft.com/office/officeart/2008/layout/LinedList"/>
    <dgm:cxn modelId="{4CFE7664-1995-416C-9843-E4BAEC36208E}" type="presParOf" srcId="{8BAD0210-9F51-4DFD-89D5-51B5BF93A861}" destId="{98131AC5-4185-42FB-BD47-530BC1273169}" srcOrd="18" destOrd="0" presId="urn:microsoft.com/office/officeart/2008/layout/LinedList"/>
    <dgm:cxn modelId="{66CF8431-7FD6-49CD-A0C2-AFF9AED45F40}" type="presParOf" srcId="{8BAD0210-9F51-4DFD-89D5-51B5BF93A861}" destId="{D1020B1D-373B-47FA-A12C-584551A4725F}" srcOrd="19" destOrd="0" presId="urn:microsoft.com/office/officeart/2008/layout/LinedList"/>
    <dgm:cxn modelId="{D1CDF1B7-10C8-4C6F-8A6C-56CC6F8D12B4}" type="presParOf" srcId="{D1020B1D-373B-47FA-A12C-584551A4725F}" destId="{18E788CD-8CCF-43B0-A3F1-45054448CF57}" srcOrd="0" destOrd="0" presId="urn:microsoft.com/office/officeart/2008/layout/LinedList"/>
    <dgm:cxn modelId="{DD805730-2EDE-4F1E-92BE-F62343CA20FA}" type="presParOf" srcId="{D1020B1D-373B-47FA-A12C-584551A4725F}" destId="{FB14B341-5D1D-4727-BFED-DDBA41C9EE8B}"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DE6A7B-E69C-4CD9-A20E-327939D32A8A}"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AAE174EE-83AC-4D59-8459-6938FD455C92}">
      <dgm:prSet/>
      <dgm:spPr/>
      <dgm:t>
        <a:bodyPr/>
        <a:lstStyle/>
        <a:p>
          <a:r>
            <a:rPr lang="en-US"/>
            <a:t>During the course of the project and class a few challenges arose</a:t>
          </a:r>
        </a:p>
      </dgm:t>
    </dgm:pt>
    <dgm:pt modelId="{594128B3-2E94-4B65-9A88-B4D49323BD83}" type="parTrans" cxnId="{4D7EA9CD-6D4A-4246-B7B1-9268B1C1138A}">
      <dgm:prSet/>
      <dgm:spPr/>
      <dgm:t>
        <a:bodyPr/>
        <a:lstStyle/>
        <a:p>
          <a:endParaRPr lang="en-US"/>
        </a:p>
      </dgm:t>
    </dgm:pt>
    <dgm:pt modelId="{E419309A-B232-4E6E-8E26-F2108BCF0E78}" type="sibTrans" cxnId="{4D7EA9CD-6D4A-4246-B7B1-9268B1C1138A}">
      <dgm:prSet/>
      <dgm:spPr/>
      <dgm:t>
        <a:bodyPr/>
        <a:lstStyle/>
        <a:p>
          <a:endParaRPr lang="en-US"/>
        </a:p>
      </dgm:t>
    </dgm:pt>
    <dgm:pt modelId="{4A6060AF-AE88-49A5-85DF-7DD88EF8227A}">
      <dgm:prSet/>
      <dgm:spPr/>
      <dgm:t>
        <a:bodyPr/>
        <a:lstStyle/>
        <a:p>
          <a:r>
            <a:rPr lang="en-US"/>
            <a:t>I had Arduino issues earlier on trying to connect with my ESP32 Board, so my program wasn’t running</a:t>
          </a:r>
        </a:p>
      </dgm:t>
    </dgm:pt>
    <dgm:pt modelId="{1A8EDC3F-AC7B-46A0-8680-EF1F005A479F}" type="parTrans" cxnId="{F39E97D6-48FB-46F5-95AA-0C5C996C74CF}">
      <dgm:prSet/>
      <dgm:spPr/>
      <dgm:t>
        <a:bodyPr/>
        <a:lstStyle/>
        <a:p>
          <a:endParaRPr lang="en-US"/>
        </a:p>
      </dgm:t>
    </dgm:pt>
    <dgm:pt modelId="{FC824BB6-A43E-44E3-9743-50E46C7D8476}" type="sibTrans" cxnId="{F39E97D6-48FB-46F5-95AA-0C5C996C74CF}">
      <dgm:prSet/>
      <dgm:spPr/>
      <dgm:t>
        <a:bodyPr/>
        <a:lstStyle/>
        <a:p>
          <a:endParaRPr lang="en-US"/>
        </a:p>
      </dgm:t>
    </dgm:pt>
    <dgm:pt modelId="{32A632ED-0686-4C4F-9AC6-471CB8027400}">
      <dgm:prSet/>
      <dgm:spPr/>
      <dgm:t>
        <a:bodyPr/>
        <a:lstStyle/>
        <a:p>
          <a:r>
            <a:rPr lang="en-US"/>
            <a:t>Then I had issues with my ESP32 board not responding to the code, so I had no life when I plugged into my computer</a:t>
          </a:r>
        </a:p>
      </dgm:t>
    </dgm:pt>
    <dgm:pt modelId="{2CE9036D-AE22-4D2D-B25D-CCEA606E7D0B}" type="parTrans" cxnId="{BB229FFB-42B3-47CA-872E-A9FBAC34B641}">
      <dgm:prSet/>
      <dgm:spPr/>
      <dgm:t>
        <a:bodyPr/>
        <a:lstStyle/>
        <a:p>
          <a:endParaRPr lang="en-US"/>
        </a:p>
      </dgm:t>
    </dgm:pt>
    <dgm:pt modelId="{714B874A-71F8-4423-8BD1-9D7F45E457A1}" type="sibTrans" cxnId="{BB229FFB-42B3-47CA-872E-A9FBAC34B641}">
      <dgm:prSet/>
      <dgm:spPr/>
      <dgm:t>
        <a:bodyPr/>
        <a:lstStyle/>
        <a:p>
          <a:endParaRPr lang="en-US"/>
        </a:p>
      </dgm:t>
    </dgm:pt>
    <dgm:pt modelId="{E952A466-B573-4894-945D-E313950FC80B}">
      <dgm:prSet/>
      <dgm:spPr/>
      <dgm:t>
        <a:bodyPr/>
        <a:lstStyle/>
        <a:p>
          <a:r>
            <a:rPr lang="en-US"/>
            <a:t>And my contrast was too high on my LCD during initial install so I thought I had a faulty LCD had to troubleshoot</a:t>
          </a:r>
        </a:p>
      </dgm:t>
    </dgm:pt>
    <dgm:pt modelId="{42534069-4EB5-40E8-B9D1-D5D38E540ECF}" type="parTrans" cxnId="{B562E29D-D0D2-4837-8663-D9F55E1EDA61}">
      <dgm:prSet/>
      <dgm:spPr/>
      <dgm:t>
        <a:bodyPr/>
        <a:lstStyle/>
        <a:p>
          <a:endParaRPr lang="en-US"/>
        </a:p>
      </dgm:t>
    </dgm:pt>
    <dgm:pt modelId="{8F018B9F-3318-4C57-934E-8D7FF894151E}" type="sibTrans" cxnId="{B562E29D-D0D2-4837-8663-D9F55E1EDA61}">
      <dgm:prSet/>
      <dgm:spPr/>
      <dgm:t>
        <a:bodyPr/>
        <a:lstStyle/>
        <a:p>
          <a:endParaRPr lang="en-US"/>
        </a:p>
      </dgm:t>
    </dgm:pt>
    <dgm:pt modelId="{D083986A-A731-4C80-8872-A17051B6BE74}" type="pres">
      <dgm:prSet presAssocID="{92DE6A7B-E69C-4CD9-A20E-327939D32A8A}" presName="outerComposite" presStyleCnt="0">
        <dgm:presLayoutVars>
          <dgm:chMax val="5"/>
          <dgm:dir/>
          <dgm:resizeHandles val="exact"/>
        </dgm:presLayoutVars>
      </dgm:prSet>
      <dgm:spPr/>
    </dgm:pt>
    <dgm:pt modelId="{A140AB50-EB44-497D-90D4-0EABAA3D0179}" type="pres">
      <dgm:prSet presAssocID="{92DE6A7B-E69C-4CD9-A20E-327939D32A8A}" presName="dummyMaxCanvas" presStyleCnt="0">
        <dgm:presLayoutVars/>
      </dgm:prSet>
      <dgm:spPr/>
    </dgm:pt>
    <dgm:pt modelId="{68E8210C-03D3-4085-9F89-E85A8CE3565F}" type="pres">
      <dgm:prSet presAssocID="{92DE6A7B-E69C-4CD9-A20E-327939D32A8A}" presName="FourNodes_1" presStyleLbl="node1" presStyleIdx="0" presStyleCnt="4">
        <dgm:presLayoutVars>
          <dgm:bulletEnabled val="1"/>
        </dgm:presLayoutVars>
      </dgm:prSet>
      <dgm:spPr/>
    </dgm:pt>
    <dgm:pt modelId="{DCF2C9E0-6ACA-432C-962D-87D49C83CFC1}" type="pres">
      <dgm:prSet presAssocID="{92DE6A7B-E69C-4CD9-A20E-327939D32A8A}" presName="FourNodes_2" presStyleLbl="node1" presStyleIdx="1" presStyleCnt="4">
        <dgm:presLayoutVars>
          <dgm:bulletEnabled val="1"/>
        </dgm:presLayoutVars>
      </dgm:prSet>
      <dgm:spPr/>
    </dgm:pt>
    <dgm:pt modelId="{39066136-7A5D-43F5-A0A4-AE26CD3933A5}" type="pres">
      <dgm:prSet presAssocID="{92DE6A7B-E69C-4CD9-A20E-327939D32A8A}" presName="FourNodes_3" presStyleLbl="node1" presStyleIdx="2" presStyleCnt="4">
        <dgm:presLayoutVars>
          <dgm:bulletEnabled val="1"/>
        </dgm:presLayoutVars>
      </dgm:prSet>
      <dgm:spPr/>
    </dgm:pt>
    <dgm:pt modelId="{7F660C67-253C-4004-A66A-C325724B8B0F}" type="pres">
      <dgm:prSet presAssocID="{92DE6A7B-E69C-4CD9-A20E-327939D32A8A}" presName="FourNodes_4" presStyleLbl="node1" presStyleIdx="3" presStyleCnt="4">
        <dgm:presLayoutVars>
          <dgm:bulletEnabled val="1"/>
        </dgm:presLayoutVars>
      </dgm:prSet>
      <dgm:spPr/>
    </dgm:pt>
    <dgm:pt modelId="{83C04D8A-61C4-400D-A674-ABEB5907E5FD}" type="pres">
      <dgm:prSet presAssocID="{92DE6A7B-E69C-4CD9-A20E-327939D32A8A}" presName="FourConn_1-2" presStyleLbl="fgAccFollowNode1" presStyleIdx="0" presStyleCnt="3">
        <dgm:presLayoutVars>
          <dgm:bulletEnabled val="1"/>
        </dgm:presLayoutVars>
      </dgm:prSet>
      <dgm:spPr/>
    </dgm:pt>
    <dgm:pt modelId="{002B363C-EDB6-478D-8BEA-605FD92A6286}" type="pres">
      <dgm:prSet presAssocID="{92DE6A7B-E69C-4CD9-A20E-327939D32A8A}" presName="FourConn_2-3" presStyleLbl="fgAccFollowNode1" presStyleIdx="1" presStyleCnt="3">
        <dgm:presLayoutVars>
          <dgm:bulletEnabled val="1"/>
        </dgm:presLayoutVars>
      </dgm:prSet>
      <dgm:spPr/>
    </dgm:pt>
    <dgm:pt modelId="{04546D25-90EB-42A5-985F-C915EEB38374}" type="pres">
      <dgm:prSet presAssocID="{92DE6A7B-E69C-4CD9-A20E-327939D32A8A}" presName="FourConn_3-4" presStyleLbl="fgAccFollowNode1" presStyleIdx="2" presStyleCnt="3">
        <dgm:presLayoutVars>
          <dgm:bulletEnabled val="1"/>
        </dgm:presLayoutVars>
      </dgm:prSet>
      <dgm:spPr/>
    </dgm:pt>
    <dgm:pt modelId="{68BC4F41-6D46-49DC-9DA1-F266E7827658}" type="pres">
      <dgm:prSet presAssocID="{92DE6A7B-E69C-4CD9-A20E-327939D32A8A}" presName="FourNodes_1_text" presStyleLbl="node1" presStyleIdx="3" presStyleCnt="4">
        <dgm:presLayoutVars>
          <dgm:bulletEnabled val="1"/>
        </dgm:presLayoutVars>
      </dgm:prSet>
      <dgm:spPr/>
    </dgm:pt>
    <dgm:pt modelId="{23E963AF-33F3-48D5-A0DB-0C4E40C80456}" type="pres">
      <dgm:prSet presAssocID="{92DE6A7B-E69C-4CD9-A20E-327939D32A8A}" presName="FourNodes_2_text" presStyleLbl="node1" presStyleIdx="3" presStyleCnt="4">
        <dgm:presLayoutVars>
          <dgm:bulletEnabled val="1"/>
        </dgm:presLayoutVars>
      </dgm:prSet>
      <dgm:spPr/>
    </dgm:pt>
    <dgm:pt modelId="{5F21C646-4239-47E3-9C6D-E4CF2106A941}" type="pres">
      <dgm:prSet presAssocID="{92DE6A7B-E69C-4CD9-A20E-327939D32A8A}" presName="FourNodes_3_text" presStyleLbl="node1" presStyleIdx="3" presStyleCnt="4">
        <dgm:presLayoutVars>
          <dgm:bulletEnabled val="1"/>
        </dgm:presLayoutVars>
      </dgm:prSet>
      <dgm:spPr/>
    </dgm:pt>
    <dgm:pt modelId="{4EDF9AA6-266A-44CC-86EB-DD2A8DEC57EA}" type="pres">
      <dgm:prSet presAssocID="{92DE6A7B-E69C-4CD9-A20E-327939D32A8A}" presName="FourNodes_4_text" presStyleLbl="node1" presStyleIdx="3" presStyleCnt="4">
        <dgm:presLayoutVars>
          <dgm:bulletEnabled val="1"/>
        </dgm:presLayoutVars>
      </dgm:prSet>
      <dgm:spPr/>
    </dgm:pt>
  </dgm:ptLst>
  <dgm:cxnLst>
    <dgm:cxn modelId="{FB0A850D-5263-4B24-9B5A-771951E4F1DC}" type="presOf" srcId="{4A6060AF-AE88-49A5-85DF-7DD88EF8227A}" destId="{23E963AF-33F3-48D5-A0DB-0C4E40C80456}" srcOrd="1" destOrd="0" presId="urn:microsoft.com/office/officeart/2005/8/layout/vProcess5"/>
    <dgm:cxn modelId="{8D2D6629-D734-45D8-8FD3-39B70F7CAF0D}" type="presOf" srcId="{AAE174EE-83AC-4D59-8459-6938FD455C92}" destId="{68BC4F41-6D46-49DC-9DA1-F266E7827658}" srcOrd="1" destOrd="0" presId="urn:microsoft.com/office/officeart/2005/8/layout/vProcess5"/>
    <dgm:cxn modelId="{94161031-89AA-4035-9C89-00F85DFA99D2}" type="presOf" srcId="{714B874A-71F8-4423-8BD1-9D7F45E457A1}" destId="{04546D25-90EB-42A5-985F-C915EEB38374}" srcOrd="0" destOrd="0" presId="urn:microsoft.com/office/officeart/2005/8/layout/vProcess5"/>
    <dgm:cxn modelId="{DB88EA44-FA3C-46F8-8316-987EEC683C66}" type="presOf" srcId="{E952A466-B573-4894-945D-E313950FC80B}" destId="{7F660C67-253C-4004-A66A-C325724B8B0F}" srcOrd="0" destOrd="0" presId="urn:microsoft.com/office/officeart/2005/8/layout/vProcess5"/>
    <dgm:cxn modelId="{B9CBCC6B-9359-4DE6-9572-2964EABA912C}" type="presOf" srcId="{32A632ED-0686-4C4F-9AC6-471CB8027400}" destId="{39066136-7A5D-43F5-A0A4-AE26CD3933A5}" srcOrd="0" destOrd="0" presId="urn:microsoft.com/office/officeart/2005/8/layout/vProcess5"/>
    <dgm:cxn modelId="{49C39076-6D02-45AE-9C9F-50AF62860B3C}" type="presOf" srcId="{E419309A-B232-4E6E-8E26-F2108BCF0E78}" destId="{83C04D8A-61C4-400D-A674-ABEB5907E5FD}" srcOrd="0" destOrd="0" presId="urn:microsoft.com/office/officeart/2005/8/layout/vProcess5"/>
    <dgm:cxn modelId="{E0B1F580-14F5-46D1-A3CA-77C98F2FC2D3}" type="presOf" srcId="{92DE6A7B-E69C-4CD9-A20E-327939D32A8A}" destId="{D083986A-A731-4C80-8872-A17051B6BE74}" srcOrd="0" destOrd="0" presId="urn:microsoft.com/office/officeart/2005/8/layout/vProcess5"/>
    <dgm:cxn modelId="{071EEE95-E8FC-49E9-9E6F-A6F20B826ED6}" type="presOf" srcId="{4A6060AF-AE88-49A5-85DF-7DD88EF8227A}" destId="{DCF2C9E0-6ACA-432C-962D-87D49C83CFC1}" srcOrd="0" destOrd="0" presId="urn:microsoft.com/office/officeart/2005/8/layout/vProcess5"/>
    <dgm:cxn modelId="{B562E29D-D0D2-4837-8663-D9F55E1EDA61}" srcId="{92DE6A7B-E69C-4CD9-A20E-327939D32A8A}" destId="{E952A466-B573-4894-945D-E313950FC80B}" srcOrd="3" destOrd="0" parTransId="{42534069-4EB5-40E8-B9D1-D5D38E540ECF}" sibTransId="{8F018B9F-3318-4C57-934E-8D7FF894151E}"/>
    <dgm:cxn modelId="{A99989BA-C17B-4F07-8791-5E547234C637}" type="presOf" srcId="{FC824BB6-A43E-44E3-9743-50E46C7D8476}" destId="{002B363C-EDB6-478D-8BEA-605FD92A6286}" srcOrd="0" destOrd="0" presId="urn:microsoft.com/office/officeart/2005/8/layout/vProcess5"/>
    <dgm:cxn modelId="{ECE528BF-D0F4-4BA8-A7D3-084A90FA7A96}" type="presOf" srcId="{32A632ED-0686-4C4F-9AC6-471CB8027400}" destId="{5F21C646-4239-47E3-9C6D-E4CF2106A941}" srcOrd="1" destOrd="0" presId="urn:microsoft.com/office/officeart/2005/8/layout/vProcess5"/>
    <dgm:cxn modelId="{62BA79CD-BCD1-4281-A8A0-E3F32D62789E}" type="presOf" srcId="{AAE174EE-83AC-4D59-8459-6938FD455C92}" destId="{68E8210C-03D3-4085-9F89-E85A8CE3565F}" srcOrd="0" destOrd="0" presId="urn:microsoft.com/office/officeart/2005/8/layout/vProcess5"/>
    <dgm:cxn modelId="{4D7EA9CD-6D4A-4246-B7B1-9268B1C1138A}" srcId="{92DE6A7B-E69C-4CD9-A20E-327939D32A8A}" destId="{AAE174EE-83AC-4D59-8459-6938FD455C92}" srcOrd="0" destOrd="0" parTransId="{594128B3-2E94-4B65-9A88-B4D49323BD83}" sibTransId="{E419309A-B232-4E6E-8E26-F2108BCF0E78}"/>
    <dgm:cxn modelId="{6B9261D2-6C49-4FB3-9359-3388CAB12E32}" type="presOf" srcId="{E952A466-B573-4894-945D-E313950FC80B}" destId="{4EDF9AA6-266A-44CC-86EB-DD2A8DEC57EA}" srcOrd="1" destOrd="0" presId="urn:microsoft.com/office/officeart/2005/8/layout/vProcess5"/>
    <dgm:cxn modelId="{F39E97D6-48FB-46F5-95AA-0C5C996C74CF}" srcId="{92DE6A7B-E69C-4CD9-A20E-327939D32A8A}" destId="{4A6060AF-AE88-49A5-85DF-7DD88EF8227A}" srcOrd="1" destOrd="0" parTransId="{1A8EDC3F-AC7B-46A0-8680-EF1F005A479F}" sibTransId="{FC824BB6-A43E-44E3-9743-50E46C7D8476}"/>
    <dgm:cxn modelId="{BB229FFB-42B3-47CA-872E-A9FBAC34B641}" srcId="{92DE6A7B-E69C-4CD9-A20E-327939D32A8A}" destId="{32A632ED-0686-4C4F-9AC6-471CB8027400}" srcOrd="2" destOrd="0" parTransId="{2CE9036D-AE22-4D2D-B25D-CCEA606E7D0B}" sibTransId="{714B874A-71F8-4423-8BD1-9D7F45E457A1}"/>
    <dgm:cxn modelId="{92AF47F0-A161-439C-B5AB-D4258366CFBA}" type="presParOf" srcId="{D083986A-A731-4C80-8872-A17051B6BE74}" destId="{A140AB50-EB44-497D-90D4-0EABAA3D0179}" srcOrd="0" destOrd="0" presId="urn:microsoft.com/office/officeart/2005/8/layout/vProcess5"/>
    <dgm:cxn modelId="{855792D5-A4B1-43B2-9F56-2F47E11A2B67}" type="presParOf" srcId="{D083986A-A731-4C80-8872-A17051B6BE74}" destId="{68E8210C-03D3-4085-9F89-E85A8CE3565F}" srcOrd="1" destOrd="0" presId="urn:microsoft.com/office/officeart/2005/8/layout/vProcess5"/>
    <dgm:cxn modelId="{DE428DC2-7C78-41E6-BFA3-3B83E8210F97}" type="presParOf" srcId="{D083986A-A731-4C80-8872-A17051B6BE74}" destId="{DCF2C9E0-6ACA-432C-962D-87D49C83CFC1}" srcOrd="2" destOrd="0" presId="urn:microsoft.com/office/officeart/2005/8/layout/vProcess5"/>
    <dgm:cxn modelId="{88E6564D-31D7-4DBA-A5AF-4EF3177E0291}" type="presParOf" srcId="{D083986A-A731-4C80-8872-A17051B6BE74}" destId="{39066136-7A5D-43F5-A0A4-AE26CD3933A5}" srcOrd="3" destOrd="0" presId="urn:microsoft.com/office/officeart/2005/8/layout/vProcess5"/>
    <dgm:cxn modelId="{6B7749CF-29D1-4018-861F-A6EE9E24D601}" type="presParOf" srcId="{D083986A-A731-4C80-8872-A17051B6BE74}" destId="{7F660C67-253C-4004-A66A-C325724B8B0F}" srcOrd="4" destOrd="0" presId="urn:microsoft.com/office/officeart/2005/8/layout/vProcess5"/>
    <dgm:cxn modelId="{7302DC20-C668-42CA-9548-2E8692DFBA45}" type="presParOf" srcId="{D083986A-A731-4C80-8872-A17051B6BE74}" destId="{83C04D8A-61C4-400D-A674-ABEB5907E5FD}" srcOrd="5" destOrd="0" presId="urn:microsoft.com/office/officeart/2005/8/layout/vProcess5"/>
    <dgm:cxn modelId="{F8A1BFB5-77F7-4B5F-A3D6-FB58C13F40D9}" type="presParOf" srcId="{D083986A-A731-4C80-8872-A17051B6BE74}" destId="{002B363C-EDB6-478D-8BEA-605FD92A6286}" srcOrd="6" destOrd="0" presId="urn:microsoft.com/office/officeart/2005/8/layout/vProcess5"/>
    <dgm:cxn modelId="{8BF7FC62-4996-4EDB-AEEC-F81CDAADA7DA}" type="presParOf" srcId="{D083986A-A731-4C80-8872-A17051B6BE74}" destId="{04546D25-90EB-42A5-985F-C915EEB38374}" srcOrd="7" destOrd="0" presId="urn:microsoft.com/office/officeart/2005/8/layout/vProcess5"/>
    <dgm:cxn modelId="{6EE069E9-5915-44C1-8407-93B5D59E7F5B}" type="presParOf" srcId="{D083986A-A731-4C80-8872-A17051B6BE74}" destId="{68BC4F41-6D46-49DC-9DA1-F266E7827658}" srcOrd="8" destOrd="0" presId="urn:microsoft.com/office/officeart/2005/8/layout/vProcess5"/>
    <dgm:cxn modelId="{F5FE0969-C3A2-4304-ACFA-E69A218EF520}" type="presParOf" srcId="{D083986A-A731-4C80-8872-A17051B6BE74}" destId="{23E963AF-33F3-48D5-A0DB-0C4E40C80456}" srcOrd="9" destOrd="0" presId="urn:microsoft.com/office/officeart/2005/8/layout/vProcess5"/>
    <dgm:cxn modelId="{CB2B6E33-66D3-42D5-A047-981DDCFD1E1C}" type="presParOf" srcId="{D083986A-A731-4C80-8872-A17051B6BE74}" destId="{5F21C646-4239-47E3-9C6D-E4CF2106A941}" srcOrd="10" destOrd="0" presId="urn:microsoft.com/office/officeart/2005/8/layout/vProcess5"/>
    <dgm:cxn modelId="{BE893CAE-937F-4A7D-9E8B-542B3537B923}" type="presParOf" srcId="{D083986A-A731-4C80-8872-A17051B6BE74}" destId="{4EDF9AA6-266A-44CC-86EB-DD2A8DEC57EA}"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981C7-53FB-498C-B57B-450FE0CF8A9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83B546A-57EA-428D-93C9-D1203FFDC603}">
      <dgm:prSet/>
      <dgm:spPr/>
      <dgm:t>
        <a:bodyPr/>
        <a:lstStyle/>
        <a:p>
          <a:pPr>
            <a:defRPr cap="all"/>
          </a:pPr>
          <a:r>
            <a:rPr lang="en-US"/>
            <a:t>More In depth hardware knowledge</a:t>
          </a:r>
        </a:p>
      </dgm:t>
    </dgm:pt>
    <dgm:pt modelId="{BD9AC86F-01E9-41D8-B7F1-070B443010BE}" type="parTrans" cxnId="{401EC795-09AF-4D6A-B610-4EFC4C0DF241}">
      <dgm:prSet/>
      <dgm:spPr/>
      <dgm:t>
        <a:bodyPr/>
        <a:lstStyle/>
        <a:p>
          <a:endParaRPr lang="en-US"/>
        </a:p>
      </dgm:t>
    </dgm:pt>
    <dgm:pt modelId="{1385B1DA-DAD0-42E6-9F3C-3B6BDDF97E5A}" type="sibTrans" cxnId="{401EC795-09AF-4D6A-B610-4EFC4C0DF241}">
      <dgm:prSet/>
      <dgm:spPr/>
      <dgm:t>
        <a:bodyPr/>
        <a:lstStyle/>
        <a:p>
          <a:endParaRPr lang="en-US"/>
        </a:p>
      </dgm:t>
    </dgm:pt>
    <dgm:pt modelId="{AB91E5D4-3757-4E4F-BEEC-3A11B16A4295}">
      <dgm:prSet/>
      <dgm:spPr/>
      <dgm:t>
        <a:bodyPr/>
        <a:lstStyle/>
        <a:p>
          <a:pPr>
            <a:defRPr cap="all"/>
          </a:pPr>
          <a:r>
            <a:rPr lang="en-US"/>
            <a:t>Networking and connectivity ability</a:t>
          </a:r>
        </a:p>
      </dgm:t>
    </dgm:pt>
    <dgm:pt modelId="{C800958A-0E1F-40A9-A7E1-EE969B2094CC}" type="parTrans" cxnId="{1C22FCA7-37E3-40FA-94FF-FD9AD0965247}">
      <dgm:prSet/>
      <dgm:spPr/>
      <dgm:t>
        <a:bodyPr/>
        <a:lstStyle/>
        <a:p>
          <a:endParaRPr lang="en-US"/>
        </a:p>
      </dgm:t>
    </dgm:pt>
    <dgm:pt modelId="{15DCBFCF-2828-499C-B9F0-22B38B005343}" type="sibTrans" cxnId="{1C22FCA7-37E3-40FA-94FF-FD9AD0965247}">
      <dgm:prSet/>
      <dgm:spPr/>
      <dgm:t>
        <a:bodyPr/>
        <a:lstStyle/>
        <a:p>
          <a:endParaRPr lang="en-US"/>
        </a:p>
      </dgm:t>
    </dgm:pt>
    <dgm:pt modelId="{B245485A-1F49-449A-ABB0-FC93AFE49DB0}">
      <dgm:prSet/>
      <dgm:spPr/>
      <dgm:t>
        <a:bodyPr/>
        <a:lstStyle/>
        <a:p>
          <a:pPr>
            <a:defRPr cap="all"/>
          </a:pPr>
          <a:r>
            <a:rPr lang="en-US"/>
            <a:t>Programming/ Coding</a:t>
          </a:r>
        </a:p>
      </dgm:t>
    </dgm:pt>
    <dgm:pt modelId="{CDD7A0FE-8629-49FC-8048-71AEAF239CC3}" type="parTrans" cxnId="{D3BB4B0A-D34B-41C2-BDBE-FAB6B45C4981}">
      <dgm:prSet/>
      <dgm:spPr/>
      <dgm:t>
        <a:bodyPr/>
        <a:lstStyle/>
        <a:p>
          <a:endParaRPr lang="en-US"/>
        </a:p>
      </dgm:t>
    </dgm:pt>
    <dgm:pt modelId="{6CD9C843-E87E-4D4A-BC6F-03111DBD8168}" type="sibTrans" cxnId="{D3BB4B0A-D34B-41C2-BDBE-FAB6B45C4981}">
      <dgm:prSet/>
      <dgm:spPr/>
      <dgm:t>
        <a:bodyPr/>
        <a:lstStyle/>
        <a:p>
          <a:endParaRPr lang="en-US"/>
        </a:p>
      </dgm:t>
    </dgm:pt>
    <dgm:pt modelId="{07A5E7CC-0DCD-4F29-829D-15C7347E3164}">
      <dgm:prSet/>
      <dgm:spPr/>
      <dgm:t>
        <a:bodyPr/>
        <a:lstStyle/>
        <a:p>
          <a:pPr>
            <a:defRPr cap="all"/>
          </a:pPr>
          <a:r>
            <a:rPr lang="en-US"/>
            <a:t>Operating System Fundamentals </a:t>
          </a:r>
        </a:p>
      </dgm:t>
    </dgm:pt>
    <dgm:pt modelId="{325D5380-59E3-4BAA-BD7C-CD77A6C029BD}" type="parTrans" cxnId="{8AA1A620-5D1F-4E4B-BC59-D3A6C3B44008}">
      <dgm:prSet/>
      <dgm:spPr/>
      <dgm:t>
        <a:bodyPr/>
        <a:lstStyle/>
        <a:p>
          <a:endParaRPr lang="en-US"/>
        </a:p>
      </dgm:t>
    </dgm:pt>
    <dgm:pt modelId="{983134C7-5567-4CD8-B8E6-451FE9AD40F1}" type="sibTrans" cxnId="{8AA1A620-5D1F-4E4B-BC59-D3A6C3B44008}">
      <dgm:prSet/>
      <dgm:spPr/>
      <dgm:t>
        <a:bodyPr/>
        <a:lstStyle/>
        <a:p>
          <a:endParaRPr lang="en-US"/>
        </a:p>
      </dgm:t>
    </dgm:pt>
    <dgm:pt modelId="{FAB730E9-4B4D-4B6B-A162-05D89462151D}">
      <dgm:prSet/>
      <dgm:spPr/>
      <dgm:t>
        <a:bodyPr/>
        <a:lstStyle/>
        <a:p>
          <a:pPr>
            <a:defRPr cap="all"/>
          </a:pPr>
          <a:r>
            <a:rPr lang="en-US"/>
            <a:t>Automation</a:t>
          </a:r>
        </a:p>
      </dgm:t>
    </dgm:pt>
    <dgm:pt modelId="{0C7E8C70-507E-4E03-9AC5-83F79F10BB93}" type="parTrans" cxnId="{4A1FBA49-5C37-4DE6-B34D-1EBE85A81705}">
      <dgm:prSet/>
      <dgm:spPr/>
      <dgm:t>
        <a:bodyPr/>
        <a:lstStyle/>
        <a:p>
          <a:endParaRPr lang="en-US"/>
        </a:p>
      </dgm:t>
    </dgm:pt>
    <dgm:pt modelId="{BF9199C1-5A28-4828-ABBA-06E841188E48}" type="sibTrans" cxnId="{4A1FBA49-5C37-4DE6-B34D-1EBE85A81705}">
      <dgm:prSet/>
      <dgm:spPr/>
      <dgm:t>
        <a:bodyPr/>
        <a:lstStyle/>
        <a:p>
          <a:endParaRPr lang="en-US"/>
        </a:p>
      </dgm:t>
    </dgm:pt>
    <dgm:pt modelId="{5BF2016B-A31A-4135-8B4E-EA52D47C6747}">
      <dgm:prSet/>
      <dgm:spPr/>
      <dgm:t>
        <a:bodyPr/>
        <a:lstStyle/>
        <a:p>
          <a:pPr>
            <a:defRPr cap="all"/>
          </a:pPr>
          <a:r>
            <a:rPr lang="en-US"/>
            <a:t>Security Awareness</a:t>
          </a:r>
        </a:p>
      </dgm:t>
    </dgm:pt>
    <dgm:pt modelId="{ED998D81-353E-4D52-8A5B-40A09DF95D67}" type="parTrans" cxnId="{F4016478-4EF5-405F-8BFB-33637C6DE828}">
      <dgm:prSet/>
      <dgm:spPr/>
      <dgm:t>
        <a:bodyPr/>
        <a:lstStyle/>
        <a:p>
          <a:endParaRPr lang="en-US"/>
        </a:p>
      </dgm:t>
    </dgm:pt>
    <dgm:pt modelId="{3DD9CC09-2C7C-4FA7-8BB1-08248D31ED7D}" type="sibTrans" cxnId="{F4016478-4EF5-405F-8BFB-33637C6DE828}">
      <dgm:prSet/>
      <dgm:spPr/>
      <dgm:t>
        <a:bodyPr/>
        <a:lstStyle/>
        <a:p>
          <a:endParaRPr lang="en-US"/>
        </a:p>
      </dgm:t>
    </dgm:pt>
    <dgm:pt modelId="{33EA3421-7CBC-4F17-ACD6-2CE42393D931}">
      <dgm:prSet/>
      <dgm:spPr/>
      <dgm:t>
        <a:bodyPr/>
        <a:lstStyle/>
        <a:p>
          <a:pPr>
            <a:defRPr cap="all"/>
          </a:pPr>
          <a:r>
            <a:rPr lang="en-US" dirty="0"/>
            <a:t>Understanding of IoT</a:t>
          </a:r>
        </a:p>
      </dgm:t>
    </dgm:pt>
    <dgm:pt modelId="{2A29D252-18C0-4879-A7FE-8674DB801D3C}" type="parTrans" cxnId="{3FB2246F-A909-47F0-AE65-809433FCF028}">
      <dgm:prSet/>
      <dgm:spPr/>
      <dgm:t>
        <a:bodyPr/>
        <a:lstStyle/>
        <a:p>
          <a:endParaRPr lang="en-US"/>
        </a:p>
      </dgm:t>
    </dgm:pt>
    <dgm:pt modelId="{609FD6CD-CBAF-44AD-B739-7818B7ED7C37}" type="sibTrans" cxnId="{3FB2246F-A909-47F0-AE65-809433FCF028}">
      <dgm:prSet/>
      <dgm:spPr/>
      <dgm:t>
        <a:bodyPr/>
        <a:lstStyle/>
        <a:p>
          <a:endParaRPr lang="en-US"/>
        </a:p>
      </dgm:t>
    </dgm:pt>
    <dgm:pt modelId="{8C1D3490-3C63-43FF-A333-8B7CE47D40D4}" type="pres">
      <dgm:prSet presAssocID="{A90981C7-53FB-498C-B57B-450FE0CF8A9F}" presName="root" presStyleCnt="0">
        <dgm:presLayoutVars>
          <dgm:dir/>
          <dgm:resizeHandles val="exact"/>
        </dgm:presLayoutVars>
      </dgm:prSet>
      <dgm:spPr/>
    </dgm:pt>
    <dgm:pt modelId="{92DF37D2-6BD6-4150-B656-0E7812406977}" type="pres">
      <dgm:prSet presAssocID="{883B546A-57EA-428D-93C9-D1203FFDC603}" presName="compNode" presStyleCnt="0"/>
      <dgm:spPr/>
    </dgm:pt>
    <dgm:pt modelId="{2CC4B064-6C2C-43F5-9E3D-0C6B4243BF2D}" type="pres">
      <dgm:prSet presAssocID="{883B546A-57EA-428D-93C9-D1203FFDC603}" presName="iconBgRect" presStyleLbl="bgShp" presStyleIdx="0" presStyleCnt="7"/>
      <dgm:spPr/>
    </dgm:pt>
    <dgm:pt modelId="{7FE72A37-9247-4FC9-9AF2-7085D1A0185D}" type="pres">
      <dgm:prSet presAssocID="{883B546A-57EA-428D-93C9-D1203FFDC60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767D87F-80A9-4D1D-86DB-50D2BD440F15}" type="pres">
      <dgm:prSet presAssocID="{883B546A-57EA-428D-93C9-D1203FFDC603}" presName="spaceRect" presStyleCnt="0"/>
      <dgm:spPr/>
    </dgm:pt>
    <dgm:pt modelId="{F8EB7E56-4AE0-480C-A6D7-BC16547A2884}" type="pres">
      <dgm:prSet presAssocID="{883B546A-57EA-428D-93C9-D1203FFDC603}" presName="textRect" presStyleLbl="revTx" presStyleIdx="0" presStyleCnt="7">
        <dgm:presLayoutVars>
          <dgm:chMax val="1"/>
          <dgm:chPref val="1"/>
        </dgm:presLayoutVars>
      </dgm:prSet>
      <dgm:spPr/>
    </dgm:pt>
    <dgm:pt modelId="{CD7A0E7F-807B-4C8F-A67E-A0A8727EBF97}" type="pres">
      <dgm:prSet presAssocID="{1385B1DA-DAD0-42E6-9F3C-3B6BDDF97E5A}" presName="sibTrans" presStyleCnt="0"/>
      <dgm:spPr/>
    </dgm:pt>
    <dgm:pt modelId="{5ECC0E75-9C14-4D80-B842-F8ED7298F49A}" type="pres">
      <dgm:prSet presAssocID="{AB91E5D4-3757-4E4F-BEEC-3A11B16A4295}" presName="compNode" presStyleCnt="0"/>
      <dgm:spPr/>
    </dgm:pt>
    <dgm:pt modelId="{BC22AC7B-501C-44C8-B4F6-EB3A92EC767A}" type="pres">
      <dgm:prSet presAssocID="{AB91E5D4-3757-4E4F-BEEC-3A11B16A4295}" presName="iconBgRect" presStyleLbl="bgShp" presStyleIdx="1" presStyleCnt="7"/>
      <dgm:spPr/>
    </dgm:pt>
    <dgm:pt modelId="{370BD602-1196-4216-AED7-1199438E46FE}" type="pres">
      <dgm:prSet presAssocID="{AB91E5D4-3757-4E4F-BEEC-3A11B16A429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2169FAC7-8560-4431-B2AD-B4DBBCA94A74}" type="pres">
      <dgm:prSet presAssocID="{AB91E5D4-3757-4E4F-BEEC-3A11B16A4295}" presName="spaceRect" presStyleCnt="0"/>
      <dgm:spPr/>
    </dgm:pt>
    <dgm:pt modelId="{4D56F84A-5312-4896-A5D6-36342701BD31}" type="pres">
      <dgm:prSet presAssocID="{AB91E5D4-3757-4E4F-BEEC-3A11B16A4295}" presName="textRect" presStyleLbl="revTx" presStyleIdx="1" presStyleCnt="7">
        <dgm:presLayoutVars>
          <dgm:chMax val="1"/>
          <dgm:chPref val="1"/>
        </dgm:presLayoutVars>
      </dgm:prSet>
      <dgm:spPr/>
    </dgm:pt>
    <dgm:pt modelId="{07539C46-3BEC-4848-A193-97EBD265EC82}" type="pres">
      <dgm:prSet presAssocID="{15DCBFCF-2828-499C-B9F0-22B38B005343}" presName="sibTrans" presStyleCnt="0"/>
      <dgm:spPr/>
    </dgm:pt>
    <dgm:pt modelId="{E07B4F5D-7EC2-41B0-B252-FBF0B27E39DA}" type="pres">
      <dgm:prSet presAssocID="{B245485A-1F49-449A-ABB0-FC93AFE49DB0}" presName="compNode" presStyleCnt="0"/>
      <dgm:spPr/>
    </dgm:pt>
    <dgm:pt modelId="{BFF60CD5-4F87-4096-9135-7C48A0E05B3D}" type="pres">
      <dgm:prSet presAssocID="{B245485A-1F49-449A-ABB0-FC93AFE49DB0}" presName="iconBgRect" presStyleLbl="bgShp" presStyleIdx="2" presStyleCnt="7"/>
      <dgm:spPr/>
    </dgm:pt>
    <dgm:pt modelId="{0C75E2A2-9572-4337-B75E-20C3169974E5}" type="pres">
      <dgm:prSet presAssocID="{B245485A-1F49-449A-ABB0-FC93AFE49DB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807A48D0-E3D1-4F34-B128-E25422441B34}" type="pres">
      <dgm:prSet presAssocID="{B245485A-1F49-449A-ABB0-FC93AFE49DB0}" presName="spaceRect" presStyleCnt="0"/>
      <dgm:spPr/>
    </dgm:pt>
    <dgm:pt modelId="{7863B303-E5F9-4FEE-85E2-E37700C93F35}" type="pres">
      <dgm:prSet presAssocID="{B245485A-1F49-449A-ABB0-FC93AFE49DB0}" presName="textRect" presStyleLbl="revTx" presStyleIdx="2" presStyleCnt="7">
        <dgm:presLayoutVars>
          <dgm:chMax val="1"/>
          <dgm:chPref val="1"/>
        </dgm:presLayoutVars>
      </dgm:prSet>
      <dgm:spPr/>
    </dgm:pt>
    <dgm:pt modelId="{DA8F28B4-2654-44C9-A350-DD510AF953F7}" type="pres">
      <dgm:prSet presAssocID="{6CD9C843-E87E-4D4A-BC6F-03111DBD8168}" presName="sibTrans" presStyleCnt="0"/>
      <dgm:spPr/>
    </dgm:pt>
    <dgm:pt modelId="{8CBA75D2-F67A-494D-939E-18DD8A7516A3}" type="pres">
      <dgm:prSet presAssocID="{07A5E7CC-0DCD-4F29-829D-15C7347E3164}" presName="compNode" presStyleCnt="0"/>
      <dgm:spPr/>
    </dgm:pt>
    <dgm:pt modelId="{0703D05A-7A0C-408A-B6DA-2F9A4D77AF50}" type="pres">
      <dgm:prSet presAssocID="{07A5E7CC-0DCD-4F29-829D-15C7347E3164}" presName="iconBgRect" presStyleLbl="bgShp" presStyleIdx="3" presStyleCnt="7"/>
      <dgm:spPr/>
    </dgm:pt>
    <dgm:pt modelId="{5A3EA212-0704-4F0F-A0DE-58E758DEFC46}" type="pres">
      <dgm:prSet presAssocID="{07A5E7CC-0DCD-4F29-829D-15C7347E316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4925E8E7-AB24-4312-AF26-1EE2EB42A055}" type="pres">
      <dgm:prSet presAssocID="{07A5E7CC-0DCD-4F29-829D-15C7347E3164}" presName="spaceRect" presStyleCnt="0"/>
      <dgm:spPr/>
    </dgm:pt>
    <dgm:pt modelId="{2ACC2924-57D2-4DBD-8C83-74AA1EFD4CE9}" type="pres">
      <dgm:prSet presAssocID="{07A5E7CC-0DCD-4F29-829D-15C7347E3164}" presName="textRect" presStyleLbl="revTx" presStyleIdx="3" presStyleCnt="7">
        <dgm:presLayoutVars>
          <dgm:chMax val="1"/>
          <dgm:chPref val="1"/>
        </dgm:presLayoutVars>
      </dgm:prSet>
      <dgm:spPr/>
    </dgm:pt>
    <dgm:pt modelId="{73A09790-BFC7-4DD0-A1BE-05BCD9E8C420}" type="pres">
      <dgm:prSet presAssocID="{983134C7-5567-4CD8-B8E6-451FE9AD40F1}" presName="sibTrans" presStyleCnt="0"/>
      <dgm:spPr/>
    </dgm:pt>
    <dgm:pt modelId="{3B2ACC75-E7DB-48D8-9189-8B3B636C2A70}" type="pres">
      <dgm:prSet presAssocID="{FAB730E9-4B4D-4B6B-A162-05D89462151D}" presName="compNode" presStyleCnt="0"/>
      <dgm:spPr/>
    </dgm:pt>
    <dgm:pt modelId="{8D6FC4E3-907E-465C-9071-E607EBE5017E}" type="pres">
      <dgm:prSet presAssocID="{FAB730E9-4B4D-4B6B-A162-05D89462151D}" presName="iconBgRect" presStyleLbl="bgShp" presStyleIdx="4" presStyleCnt="7"/>
      <dgm:spPr/>
    </dgm:pt>
    <dgm:pt modelId="{D429D771-DAA2-43B6-9D8D-B9A28317E075}" type="pres">
      <dgm:prSet presAssocID="{FAB730E9-4B4D-4B6B-A162-05D89462151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25A3BCF3-932A-43AB-BB93-A611EA9DFCFC}" type="pres">
      <dgm:prSet presAssocID="{FAB730E9-4B4D-4B6B-A162-05D89462151D}" presName="spaceRect" presStyleCnt="0"/>
      <dgm:spPr/>
    </dgm:pt>
    <dgm:pt modelId="{7F8C313B-0FA9-4341-84D4-9A9D295E7A9F}" type="pres">
      <dgm:prSet presAssocID="{FAB730E9-4B4D-4B6B-A162-05D89462151D}" presName="textRect" presStyleLbl="revTx" presStyleIdx="4" presStyleCnt="7">
        <dgm:presLayoutVars>
          <dgm:chMax val="1"/>
          <dgm:chPref val="1"/>
        </dgm:presLayoutVars>
      </dgm:prSet>
      <dgm:spPr/>
    </dgm:pt>
    <dgm:pt modelId="{4D861524-F64B-4314-9731-9383C8CC4B92}" type="pres">
      <dgm:prSet presAssocID="{BF9199C1-5A28-4828-ABBA-06E841188E48}" presName="sibTrans" presStyleCnt="0"/>
      <dgm:spPr/>
    </dgm:pt>
    <dgm:pt modelId="{F5A26996-6FE5-4361-87B1-9745A2899949}" type="pres">
      <dgm:prSet presAssocID="{5BF2016B-A31A-4135-8B4E-EA52D47C6747}" presName="compNode" presStyleCnt="0"/>
      <dgm:spPr/>
    </dgm:pt>
    <dgm:pt modelId="{E7997316-84D9-46A9-B0DD-E3D642F7CB8F}" type="pres">
      <dgm:prSet presAssocID="{5BF2016B-A31A-4135-8B4E-EA52D47C6747}" presName="iconBgRect" presStyleLbl="bgShp" presStyleIdx="5" presStyleCnt="7"/>
      <dgm:spPr/>
    </dgm:pt>
    <dgm:pt modelId="{82BCE439-0595-43D7-94CE-77918715EB72}" type="pres">
      <dgm:prSet presAssocID="{5BF2016B-A31A-4135-8B4E-EA52D47C674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ock"/>
        </a:ext>
      </dgm:extLst>
    </dgm:pt>
    <dgm:pt modelId="{1C1C81E4-3D3C-426F-9627-0F57F71F170D}" type="pres">
      <dgm:prSet presAssocID="{5BF2016B-A31A-4135-8B4E-EA52D47C6747}" presName="spaceRect" presStyleCnt="0"/>
      <dgm:spPr/>
    </dgm:pt>
    <dgm:pt modelId="{1D8C62B6-58C1-418E-9464-509F3544C92A}" type="pres">
      <dgm:prSet presAssocID="{5BF2016B-A31A-4135-8B4E-EA52D47C6747}" presName="textRect" presStyleLbl="revTx" presStyleIdx="5" presStyleCnt="7">
        <dgm:presLayoutVars>
          <dgm:chMax val="1"/>
          <dgm:chPref val="1"/>
        </dgm:presLayoutVars>
      </dgm:prSet>
      <dgm:spPr/>
    </dgm:pt>
    <dgm:pt modelId="{DF2DA2CC-336C-4452-B80F-0F40E6651598}" type="pres">
      <dgm:prSet presAssocID="{3DD9CC09-2C7C-4FA7-8BB1-08248D31ED7D}" presName="sibTrans" presStyleCnt="0"/>
      <dgm:spPr/>
    </dgm:pt>
    <dgm:pt modelId="{7F871AED-4112-49F7-B4E7-CA497F125B16}" type="pres">
      <dgm:prSet presAssocID="{33EA3421-7CBC-4F17-ACD6-2CE42393D931}" presName="compNode" presStyleCnt="0"/>
      <dgm:spPr/>
    </dgm:pt>
    <dgm:pt modelId="{CC8C21D8-5FD0-46F2-89AD-B0F6F5CD96A3}" type="pres">
      <dgm:prSet presAssocID="{33EA3421-7CBC-4F17-ACD6-2CE42393D931}" presName="iconBgRect" presStyleLbl="bgShp" presStyleIdx="6" presStyleCnt="7" custLinFactNeighborX="-2830" custLinFactNeighborY="24262"/>
      <dgm:spPr/>
    </dgm:pt>
    <dgm:pt modelId="{38202503-F608-4BC2-B13C-89625D0B2114}" type="pres">
      <dgm:prSet presAssocID="{33EA3421-7CBC-4F17-ACD6-2CE42393D931}" presName="iconRect" presStyleLbl="node1" presStyleIdx="6" presStyleCnt="7" custLinFactNeighborY="4102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ireless router"/>
        </a:ext>
      </dgm:extLst>
    </dgm:pt>
    <dgm:pt modelId="{3DD7C5EB-AE9D-41AC-AAE0-C930AE4C3F8A}" type="pres">
      <dgm:prSet presAssocID="{33EA3421-7CBC-4F17-ACD6-2CE42393D931}" presName="spaceRect" presStyleCnt="0"/>
      <dgm:spPr/>
    </dgm:pt>
    <dgm:pt modelId="{6BF0B0B6-8D8F-4C30-8F33-2CD5EDC30C7D}" type="pres">
      <dgm:prSet presAssocID="{33EA3421-7CBC-4F17-ACD6-2CE42393D931}" presName="textRect" presStyleLbl="revTx" presStyleIdx="6" presStyleCnt="7" custScaleX="137862" custScaleY="207630" custLinFactNeighborX="21" custLinFactNeighborY="79572">
        <dgm:presLayoutVars>
          <dgm:chMax val="1"/>
          <dgm:chPref val="1"/>
        </dgm:presLayoutVars>
      </dgm:prSet>
      <dgm:spPr/>
    </dgm:pt>
  </dgm:ptLst>
  <dgm:cxnLst>
    <dgm:cxn modelId="{D3BB4B0A-D34B-41C2-BDBE-FAB6B45C4981}" srcId="{A90981C7-53FB-498C-B57B-450FE0CF8A9F}" destId="{B245485A-1F49-449A-ABB0-FC93AFE49DB0}" srcOrd="2" destOrd="0" parTransId="{CDD7A0FE-8629-49FC-8048-71AEAF239CC3}" sibTransId="{6CD9C843-E87E-4D4A-BC6F-03111DBD8168}"/>
    <dgm:cxn modelId="{8B1ADA16-596B-4B7E-9014-9916FEA0F9A5}" type="presOf" srcId="{07A5E7CC-0DCD-4F29-829D-15C7347E3164}" destId="{2ACC2924-57D2-4DBD-8C83-74AA1EFD4CE9}" srcOrd="0" destOrd="0" presId="urn:microsoft.com/office/officeart/2018/5/layout/IconCircleLabelList"/>
    <dgm:cxn modelId="{8AA1A620-5D1F-4E4B-BC59-D3A6C3B44008}" srcId="{A90981C7-53FB-498C-B57B-450FE0CF8A9F}" destId="{07A5E7CC-0DCD-4F29-829D-15C7347E3164}" srcOrd="3" destOrd="0" parTransId="{325D5380-59E3-4BAA-BD7C-CD77A6C029BD}" sibTransId="{983134C7-5567-4CD8-B8E6-451FE9AD40F1}"/>
    <dgm:cxn modelId="{3BE91E5C-2CDF-47ED-8BF0-05A641AB3E21}" type="presOf" srcId="{5BF2016B-A31A-4135-8B4E-EA52D47C6747}" destId="{1D8C62B6-58C1-418E-9464-509F3544C92A}" srcOrd="0" destOrd="0" presId="urn:microsoft.com/office/officeart/2018/5/layout/IconCircleLabelList"/>
    <dgm:cxn modelId="{4A1FBA49-5C37-4DE6-B34D-1EBE85A81705}" srcId="{A90981C7-53FB-498C-B57B-450FE0CF8A9F}" destId="{FAB730E9-4B4D-4B6B-A162-05D89462151D}" srcOrd="4" destOrd="0" parTransId="{0C7E8C70-507E-4E03-9AC5-83F79F10BB93}" sibTransId="{BF9199C1-5A28-4828-ABBA-06E841188E48}"/>
    <dgm:cxn modelId="{3FB2246F-A909-47F0-AE65-809433FCF028}" srcId="{A90981C7-53FB-498C-B57B-450FE0CF8A9F}" destId="{33EA3421-7CBC-4F17-ACD6-2CE42393D931}" srcOrd="6" destOrd="0" parTransId="{2A29D252-18C0-4879-A7FE-8674DB801D3C}" sibTransId="{609FD6CD-CBAF-44AD-B739-7818B7ED7C37}"/>
    <dgm:cxn modelId="{F4016478-4EF5-405F-8BFB-33637C6DE828}" srcId="{A90981C7-53FB-498C-B57B-450FE0CF8A9F}" destId="{5BF2016B-A31A-4135-8B4E-EA52D47C6747}" srcOrd="5" destOrd="0" parTransId="{ED998D81-353E-4D52-8A5B-40A09DF95D67}" sibTransId="{3DD9CC09-2C7C-4FA7-8BB1-08248D31ED7D}"/>
    <dgm:cxn modelId="{80381688-8003-4A47-A7D7-8C8D6856512D}" type="presOf" srcId="{883B546A-57EA-428D-93C9-D1203FFDC603}" destId="{F8EB7E56-4AE0-480C-A6D7-BC16547A2884}" srcOrd="0" destOrd="0" presId="urn:microsoft.com/office/officeart/2018/5/layout/IconCircleLabelList"/>
    <dgm:cxn modelId="{33CFB88B-CEDC-4AB8-AC7E-2B86FA34BF0B}" type="presOf" srcId="{A90981C7-53FB-498C-B57B-450FE0CF8A9F}" destId="{8C1D3490-3C63-43FF-A333-8B7CE47D40D4}" srcOrd="0" destOrd="0" presId="urn:microsoft.com/office/officeart/2018/5/layout/IconCircleLabelList"/>
    <dgm:cxn modelId="{332F538E-9172-45BD-B0B0-87AC95E5349B}" type="presOf" srcId="{33EA3421-7CBC-4F17-ACD6-2CE42393D931}" destId="{6BF0B0B6-8D8F-4C30-8F33-2CD5EDC30C7D}" srcOrd="0" destOrd="0" presId="urn:microsoft.com/office/officeart/2018/5/layout/IconCircleLabelList"/>
    <dgm:cxn modelId="{401EC795-09AF-4D6A-B610-4EFC4C0DF241}" srcId="{A90981C7-53FB-498C-B57B-450FE0CF8A9F}" destId="{883B546A-57EA-428D-93C9-D1203FFDC603}" srcOrd="0" destOrd="0" parTransId="{BD9AC86F-01E9-41D8-B7F1-070B443010BE}" sibTransId="{1385B1DA-DAD0-42E6-9F3C-3B6BDDF97E5A}"/>
    <dgm:cxn modelId="{A187CC97-809F-443E-AA73-9B23762D7749}" type="presOf" srcId="{B245485A-1F49-449A-ABB0-FC93AFE49DB0}" destId="{7863B303-E5F9-4FEE-85E2-E37700C93F35}" srcOrd="0" destOrd="0" presId="urn:microsoft.com/office/officeart/2018/5/layout/IconCircleLabelList"/>
    <dgm:cxn modelId="{1C22FCA7-37E3-40FA-94FF-FD9AD0965247}" srcId="{A90981C7-53FB-498C-B57B-450FE0CF8A9F}" destId="{AB91E5D4-3757-4E4F-BEEC-3A11B16A4295}" srcOrd="1" destOrd="0" parTransId="{C800958A-0E1F-40A9-A7E1-EE969B2094CC}" sibTransId="{15DCBFCF-2828-499C-B9F0-22B38B005343}"/>
    <dgm:cxn modelId="{C82851C6-BE2F-4819-A56F-83DD513B1334}" type="presOf" srcId="{FAB730E9-4B4D-4B6B-A162-05D89462151D}" destId="{7F8C313B-0FA9-4341-84D4-9A9D295E7A9F}" srcOrd="0" destOrd="0" presId="urn:microsoft.com/office/officeart/2018/5/layout/IconCircleLabelList"/>
    <dgm:cxn modelId="{8F5B88D5-388C-4C1C-B9B0-6C98488CB181}" type="presOf" srcId="{AB91E5D4-3757-4E4F-BEEC-3A11B16A4295}" destId="{4D56F84A-5312-4896-A5D6-36342701BD31}" srcOrd="0" destOrd="0" presId="urn:microsoft.com/office/officeart/2018/5/layout/IconCircleLabelList"/>
    <dgm:cxn modelId="{B65417D3-6F53-4693-BD8F-094E59D7A051}" type="presParOf" srcId="{8C1D3490-3C63-43FF-A333-8B7CE47D40D4}" destId="{92DF37D2-6BD6-4150-B656-0E7812406977}" srcOrd="0" destOrd="0" presId="urn:microsoft.com/office/officeart/2018/5/layout/IconCircleLabelList"/>
    <dgm:cxn modelId="{B1517163-BAA4-4437-9990-268D20C9A012}" type="presParOf" srcId="{92DF37D2-6BD6-4150-B656-0E7812406977}" destId="{2CC4B064-6C2C-43F5-9E3D-0C6B4243BF2D}" srcOrd="0" destOrd="0" presId="urn:microsoft.com/office/officeart/2018/5/layout/IconCircleLabelList"/>
    <dgm:cxn modelId="{5C11D99A-B5E5-487E-A722-2F91EEB2206C}" type="presParOf" srcId="{92DF37D2-6BD6-4150-B656-0E7812406977}" destId="{7FE72A37-9247-4FC9-9AF2-7085D1A0185D}" srcOrd="1" destOrd="0" presId="urn:microsoft.com/office/officeart/2018/5/layout/IconCircleLabelList"/>
    <dgm:cxn modelId="{F4B86FE6-C4D6-4270-A3C8-6E389D889371}" type="presParOf" srcId="{92DF37D2-6BD6-4150-B656-0E7812406977}" destId="{0767D87F-80A9-4D1D-86DB-50D2BD440F15}" srcOrd="2" destOrd="0" presId="urn:microsoft.com/office/officeart/2018/5/layout/IconCircleLabelList"/>
    <dgm:cxn modelId="{FA100308-E580-49D8-A888-F241703748E0}" type="presParOf" srcId="{92DF37D2-6BD6-4150-B656-0E7812406977}" destId="{F8EB7E56-4AE0-480C-A6D7-BC16547A2884}" srcOrd="3" destOrd="0" presId="urn:microsoft.com/office/officeart/2018/5/layout/IconCircleLabelList"/>
    <dgm:cxn modelId="{4A14E6CF-CD92-4B2E-9AA4-806A0C51B590}" type="presParOf" srcId="{8C1D3490-3C63-43FF-A333-8B7CE47D40D4}" destId="{CD7A0E7F-807B-4C8F-A67E-A0A8727EBF97}" srcOrd="1" destOrd="0" presId="urn:microsoft.com/office/officeart/2018/5/layout/IconCircleLabelList"/>
    <dgm:cxn modelId="{7DA3CDD9-6D90-4D56-8895-8399C2008624}" type="presParOf" srcId="{8C1D3490-3C63-43FF-A333-8B7CE47D40D4}" destId="{5ECC0E75-9C14-4D80-B842-F8ED7298F49A}" srcOrd="2" destOrd="0" presId="urn:microsoft.com/office/officeart/2018/5/layout/IconCircleLabelList"/>
    <dgm:cxn modelId="{9712E5CD-CF59-4552-BBAE-02F30A6912AD}" type="presParOf" srcId="{5ECC0E75-9C14-4D80-B842-F8ED7298F49A}" destId="{BC22AC7B-501C-44C8-B4F6-EB3A92EC767A}" srcOrd="0" destOrd="0" presId="urn:microsoft.com/office/officeart/2018/5/layout/IconCircleLabelList"/>
    <dgm:cxn modelId="{D0FE8552-0C10-45AC-90C0-4E85997FD96B}" type="presParOf" srcId="{5ECC0E75-9C14-4D80-B842-F8ED7298F49A}" destId="{370BD602-1196-4216-AED7-1199438E46FE}" srcOrd="1" destOrd="0" presId="urn:microsoft.com/office/officeart/2018/5/layout/IconCircleLabelList"/>
    <dgm:cxn modelId="{A0F1527C-BA41-4EFF-8259-8327E13D5203}" type="presParOf" srcId="{5ECC0E75-9C14-4D80-B842-F8ED7298F49A}" destId="{2169FAC7-8560-4431-B2AD-B4DBBCA94A74}" srcOrd="2" destOrd="0" presId="urn:microsoft.com/office/officeart/2018/5/layout/IconCircleLabelList"/>
    <dgm:cxn modelId="{F498233A-DCCC-4DD4-AB81-3B0B42472171}" type="presParOf" srcId="{5ECC0E75-9C14-4D80-B842-F8ED7298F49A}" destId="{4D56F84A-5312-4896-A5D6-36342701BD31}" srcOrd="3" destOrd="0" presId="urn:microsoft.com/office/officeart/2018/5/layout/IconCircleLabelList"/>
    <dgm:cxn modelId="{B65C01ED-D6E4-48B3-87E2-B36C07E30AB7}" type="presParOf" srcId="{8C1D3490-3C63-43FF-A333-8B7CE47D40D4}" destId="{07539C46-3BEC-4848-A193-97EBD265EC82}" srcOrd="3" destOrd="0" presId="urn:microsoft.com/office/officeart/2018/5/layout/IconCircleLabelList"/>
    <dgm:cxn modelId="{E526DF32-ABE1-4D11-BE7B-9A2EDC7CED2B}" type="presParOf" srcId="{8C1D3490-3C63-43FF-A333-8B7CE47D40D4}" destId="{E07B4F5D-7EC2-41B0-B252-FBF0B27E39DA}" srcOrd="4" destOrd="0" presId="urn:microsoft.com/office/officeart/2018/5/layout/IconCircleLabelList"/>
    <dgm:cxn modelId="{EA6766A5-CEB6-4B50-83D4-A26DB9A9354F}" type="presParOf" srcId="{E07B4F5D-7EC2-41B0-B252-FBF0B27E39DA}" destId="{BFF60CD5-4F87-4096-9135-7C48A0E05B3D}" srcOrd="0" destOrd="0" presId="urn:microsoft.com/office/officeart/2018/5/layout/IconCircleLabelList"/>
    <dgm:cxn modelId="{A50D6E34-64AE-42DC-A948-529C2C72A427}" type="presParOf" srcId="{E07B4F5D-7EC2-41B0-B252-FBF0B27E39DA}" destId="{0C75E2A2-9572-4337-B75E-20C3169974E5}" srcOrd="1" destOrd="0" presId="urn:microsoft.com/office/officeart/2018/5/layout/IconCircleLabelList"/>
    <dgm:cxn modelId="{B9AEF1B0-D12E-4C80-ABBE-E91F4F6AE54B}" type="presParOf" srcId="{E07B4F5D-7EC2-41B0-B252-FBF0B27E39DA}" destId="{807A48D0-E3D1-4F34-B128-E25422441B34}" srcOrd="2" destOrd="0" presId="urn:microsoft.com/office/officeart/2018/5/layout/IconCircleLabelList"/>
    <dgm:cxn modelId="{C5E3DE9D-D564-447A-A6F3-3243D434D57F}" type="presParOf" srcId="{E07B4F5D-7EC2-41B0-B252-FBF0B27E39DA}" destId="{7863B303-E5F9-4FEE-85E2-E37700C93F35}" srcOrd="3" destOrd="0" presId="urn:microsoft.com/office/officeart/2018/5/layout/IconCircleLabelList"/>
    <dgm:cxn modelId="{DC930AD4-F74A-4A1D-86BD-B562DF33E098}" type="presParOf" srcId="{8C1D3490-3C63-43FF-A333-8B7CE47D40D4}" destId="{DA8F28B4-2654-44C9-A350-DD510AF953F7}" srcOrd="5" destOrd="0" presId="urn:microsoft.com/office/officeart/2018/5/layout/IconCircleLabelList"/>
    <dgm:cxn modelId="{DED59610-7E08-436D-98A6-D556F8DCE4A6}" type="presParOf" srcId="{8C1D3490-3C63-43FF-A333-8B7CE47D40D4}" destId="{8CBA75D2-F67A-494D-939E-18DD8A7516A3}" srcOrd="6" destOrd="0" presId="urn:microsoft.com/office/officeart/2018/5/layout/IconCircleLabelList"/>
    <dgm:cxn modelId="{2E416C4B-E5A4-44B5-BF26-D0CB5EA89988}" type="presParOf" srcId="{8CBA75D2-F67A-494D-939E-18DD8A7516A3}" destId="{0703D05A-7A0C-408A-B6DA-2F9A4D77AF50}" srcOrd="0" destOrd="0" presId="urn:microsoft.com/office/officeart/2018/5/layout/IconCircleLabelList"/>
    <dgm:cxn modelId="{7D9105A3-B81C-4AAD-A7C5-4EA66E873D65}" type="presParOf" srcId="{8CBA75D2-F67A-494D-939E-18DD8A7516A3}" destId="{5A3EA212-0704-4F0F-A0DE-58E758DEFC46}" srcOrd="1" destOrd="0" presId="urn:microsoft.com/office/officeart/2018/5/layout/IconCircleLabelList"/>
    <dgm:cxn modelId="{5A7E1EDE-6578-4E92-926F-7EF113536A35}" type="presParOf" srcId="{8CBA75D2-F67A-494D-939E-18DD8A7516A3}" destId="{4925E8E7-AB24-4312-AF26-1EE2EB42A055}" srcOrd="2" destOrd="0" presId="urn:microsoft.com/office/officeart/2018/5/layout/IconCircleLabelList"/>
    <dgm:cxn modelId="{F94D28C0-FA06-4D62-8EE9-437A319B6CB2}" type="presParOf" srcId="{8CBA75D2-F67A-494D-939E-18DD8A7516A3}" destId="{2ACC2924-57D2-4DBD-8C83-74AA1EFD4CE9}" srcOrd="3" destOrd="0" presId="urn:microsoft.com/office/officeart/2018/5/layout/IconCircleLabelList"/>
    <dgm:cxn modelId="{99BE7D62-884C-4A50-8378-DD763487F192}" type="presParOf" srcId="{8C1D3490-3C63-43FF-A333-8B7CE47D40D4}" destId="{73A09790-BFC7-4DD0-A1BE-05BCD9E8C420}" srcOrd="7" destOrd="0" presId="urn:microsoft.com/office/officeart/2018/5/layout/IconCircleLabelList"/>
    <dgm:cxn modelId="{2536BFB6-615C-4DF7-8578-08FB2A66306F}" type="presParOf" srcId="{8C1D3490-3C63-43FF-A333-8B7CE47D40D4}" destId="{3B2ACC75-E7DB-48D8-9189-8B3B636C2A70}" srcOrd="8" destOrd="0" presId="urn:microsoft.com/office/officeart/2018/5/layout/IconCircleLabelList"/>
    <dgm:cxn modelId="{7638F18E-5B7E-4C4B-9E2A-DD866A2160A6}" type="presParOf" srcId="{3B2ACC75-E7DB-48D8-9189-8B3B636C2A70}" destId="{8D6FC4E3-907E-465C-9071-E607EBE5017E}" srcOrd="0" destOrd="0" presId="urn:microsoft.com/office/officeart/2018/5/layout/IconCircleLabelList"/>
    <dgm:cxn modelId="{96A7BBB6-DCF4-482A-8CC6-227647C6B375}" type="presParOf" srcId="{3B2ACC75-E7DB-48D8-9189-8B3B636C2A70}" destId="{D429D771-DAA2-43B6-9D8D-B9A28317E075}" srcOrd="1" destOrd="0" presId="urn:microsoft.com/office/officeart/2018/5/layout/IconCircleLabelList"/>
    <dgm:cxn modelId="{49BC07CA-4A10-42FF-AC17-412FAEDE6D83}" type="presParOf" srcId="{3B2ACC75-E7DB-48D8-9189-8B3B636C2A70}" destId="{25A3BCF3-932A-43AB-BB93-A611EA9DFCFC}" srcOrd="2" destOrd="0" presId="urn:microsoft.com/office/officeart/2018/5/layout/IconCircleLabelList"/>
    <dgm:cxn modelId="{29D0FFDA-C8EA-4C01-8640-E1713F543821}" type="presParOf" srcId="{3B2ACC75-E7DB-48D8-9189-8B3B636C2A70}" destId="{7F8C313B-0FA9-4341-84D4-9A9D295E7A9F}" srcOrd="3" destOrd="0" presId="urn:microsoft.com/office/officeart/2018/5/layout/IconCircleLabelList"/>
    <dgm:cxn modelId="{197CF50C-E7DE-4AC4-9F9E-603784DB1970}" type="presParOf" srcId="{8C1D3490-3C63-43FF-A333-8B7CE47D40D4}" destId="{4D861524-F64B-4314-9731-9383C8CC4B92}" srcOrd="9" destOrd="0" presId="urn:microsoft.com/office/officeart/2018/5/layout/IconCircleLabelList"/>
    <dgm:cxn modelId="{160222F4-C3E4-4C8E-9EB0-DF3B04486D5B}" type="presParOf" srcId="{8C1D3490-3C63-43FF-A333-8B7CE47D40D4}" destId="{F5A26996-6FE5-4361-87B1-9745A2899949}" srcOrd="10" destOrd="0" presId="urn:microsoft.com/office/officeart/2018/5/layout/IconCircleLabelList"/>
    <dgm:cxn modelId="{151E6213-64AE-4163-9CD7-B4BA404C89EE}" type="presParOf" srcId="{F5A26996-6FE5-4361-87B1-9745A2899949}" destId="{E7997316-84D9-46A9-B0DD-E3D642F7CB8F}" srcOrd="0" destOrd="0" presId="urn:microsoft.com/office/officeart/2018/5/layout/IconCircleLabelList"/>
    <dgm:cxn modelId="{F248F326-2708-4DC9-952C-B50CB396E7C0}" type="presParOf" srcId="{F5A26996-6FE5-4361-87B1-9745A2899949}" destId="{82BCE439-0595-43D7-94CE-77918715EB72}" srcOrd="1" destOrd="0" presId="urn:microsoft.com/office/officeart/2018/5/layout/IconCircleLabelList"/>
    <dgm:cxn modelId="{0AEE052F-40ED-4D6B-9CE9-7AB2C320EC09}" type="presParOf" srcId="{F5A26996-6FE5-4361-87B1-9745A2899949}" destId="{1C1C81E4-3D3C-426F-9627-0F57F71F170D}" srcOrd="2" destOrd="0" presId="urn:microsoft.com/office/officeart/2018/5/layout/IconCircleLabelList"/>
    <dgm:cxn modelId="{CA35B22E-733F-4D86-9D03-B6FB106BA050}" type="presParOf" srcId="{F5A26996-6FE5-4361-87B1-9745A2899949}" destId="{1D8C62B6-58C1-418E-9464-509F3544C92A}" srcOrd="3" destOrd="0" presId="urn:microsoft.com/office/officeart/2018/5/layout/IconCircleLabelList"/>
    <dgm:cxn modelId="{6EC86713-42B9-4FFC-B0ED-EE9F33887213}" type="presParOf" srcId="{8C1D3490-3C63-43FF-A333-8B7CE47D40D4}" destId="{DF2DA2CC-336C-4452-B80F-0F40E6651598}" srcOrd="11" destOrd="0" presId="urn:microsoft.com/office/officeart/2018/5/layout/IconCircleLabelList"/>
    <dgm:cxn modelId="{1B5AFD1E-82A0-4540-B499-FCE06CFC30F3}" type="presParOf" srcId="{8C1D3490-3C63-43FF-A333-8B7CE47D40D4}" destId="{7F871AED-4112-49F7-B4E7-CA497F125B16}" srcOrd="12" destOrd="0" presId="urn:microsoft.com/office/officeart/2018/5/layout/IconCircleLabelList"/>
    <dgm:cxn modelId="{C7084CD1-D785-4383-A095-06C25A164896}" type="presParOf" srcId="{7F871AED-4112-49F7-B4E7-CA497F125B16}" destId="{CC8C21D8-5FD0-46F2-89AD-B0F6F5CD96A3}" srcOrd="0" destOrd="0" presId="urn:microsoft.com/office/officeart/2018/5/layout/IconCircleLabelList"/>
    <dgm:cxn modelId="{DF0CC5C5-D159-4D30-B9FD-6A24FFC2BEB2}" type="presParOf" srcId="{7F871AED-4112-49F7-B4E7-CA497F125B16}" destId="{38202503-F608-4BC2-B13C-89625D0B2114}" srcOrd="1" destOrd="0" presId="urn:microsoft.com/office/officeart/2018/5/layout/IconCircleLabelList"/>
    <dgm:cxn modelId="{9F8F503D-04E9-4FBD-B460-32383D0E9892}" type="presParOf" srcId="{7F871AED-4112-49F7-B4E7-CA497F125B16}" destId="{3DD7C5EB-AE9D-41AC-AAE0-C930AE4C3F8A}" srcOrd="2" destOrd="0" presId="urn:microsoft.com/office/officeart/2018/5/layout/IconCircleLabelList"/>
    <dgm:cxn modelId="{9C348B6C-3771-4BBD-98FC-571EAD2483B0}" type="presParOf" srcId="{7F871AED-4112-49F7-B4E7-CA497F125B16}" destId="{6BF0B0B6-8D8F-4C30-8F33-2CD5EDC30C7D}"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8A9B03-D848-4F44-A37B-9A2656C697E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DBB682C-FA87-4679-A563-CCA6C7E16CE0}">
      <dgm:prSet/>
      <dgm:spPr/>
      <dgm:t>
        <a:bodyPr/>
        <a:lstStyle/>
        <a:p>
          <a:r>
            <a:rPr lang="en-US"/>
            <a:t>Project Strategy Guides</a:t>
          </a:r>
        </a:p>
      </dgm:t>
    </dgm:pt>
    <dgm:pt modelId="{556ECD4E-8B92-4853-9A1B-B0B4B7E35D3D}" type="parTrans" cxnId="{D1EAD7A5-1532-4C8E-857E-5100023C5F95}">
      <dgm:prSet/>
      <dgm:spPr/>
      <dgm:t>
        <a:bodyPr/>
        <a:lstStyle/>
        <a:p>
          <a:endParaRPr lang="en-US"/>
        </a:p>
      </dgm:t>
    </dgm:pt>
    <dgm:pt modelId="{EA2678D9-E522-4F69-857C-E94C5F757209}" type="sibTrans" cxnId="{D1EAD7A5-1532-4C8E-857E-5100023C5F95}">
      <dgm:prSet/>
      <dgm:spPr/>
      <dgm:t>
        <a:bodyPr/>
        <a:lstStyle/>
        <a:p>
          <a:endParaRPr lang="en-US"/>
        </a:p>
      </dgm:t>
    </dgm:pt>
    <dgm:pt modelId="{192A8B75-B2F6-44A8-B5E5-4C353555E86A}">
      <dgm:prSet/>
      <dgm:spPr/>
      <dgm:t>
        <a:bodyPr/>
        <a:lstStyle/>
        <a:p>
          <a:r>
            <a:rPr lang="en-US"/>
            <a:t>Class Modules</a:t>
          </a:r>
        </a:p>
      </dgm:t>
    </dgm:pt>
    <dgm:pt modelId="{8BED524D-ADC9-4934-8D02-E4D6F036AFD7}" type="parTrans" cxnId="{5D16185A-62B7-482F-BA4A-61261B73ABB3}">
      <dgm:prSet/>
      <dgm:spPr/>
      <dgm:t>
        <a:bodyPr/>
        <a:lstStyle/>
        <a:p>
          <a:endParaRPr lang="en-US"/>
        </a:p>
      </dgm:t>
    </dgm:pt>
    <dgm:pt modelId="{C78D9AFD-ECDB-4A9C-9724-B9ADEDCC574C}" type="sibTrans" cxnId="{5D16185A-62B7-482F-BA4A-61261B73ABB3}">
      <dgm:prSet/>
      <dgm:spPr/>
      <dgm:t>
        <a:bodyPr/>
        <a:lstStyle/>
        <a:p>
          <a:endParaRPr lang="en-US"/>
        </a:p>
      </dgm:t>
    </dgm:pt>
    <dgm:pt modelId="{25691DD5-644A-427F-AFE2-9AC1E4D0886F}">
      <dgm:prSet/>
      <dgm:spPr/>
      <dgm:t>
        <a:bodyPr/>
        <a:lstStyle/>
        <a:p>
          <a:r>
            <a:rPr lang="en-US" dirty="0"/>
            <a:t>Live Class/Review</a:t>
          </a:r>
        </a:p>
      </dgm:t>
    </dgm:pt>
    <dgm:pt modelId="{606F33FD-2A9F-4BA7-82C6-404953430482}" type="parTrans" cxnId="{0E62905A-A63A-46B2-9712-F49B8C4C2BB2}">
      <dgm:prSet/>
      <dgm:spPr/>
      <dgm:t>
        <a:bodyPr/>
        <a:lstStyle/>
        <a:p>
          <a:endParaRPr lang="en-US"/>
        </a:p>
      </dgm:t>
    </dgm:pt>
    <dgm:pt modelId="{791A2F8E-E01B-4077-BC35-C44CF621A29E}" type="sibTrans" cxnId="{0E62905A-A63A-46B2-9712-F49B8C4C2BB2}">
      <dgm:prSet/>
      <dgm:spPr/>
      <dgm:t>
        <a:bodyPr/>
        <a:lstStyle/>
        <a:p>
          <a:endParaRPr lang="en-US"/>
        </a:p>
      </dgm:t>
    </dgm:pt>
    <dgm:pt modelId="{A0C343B3-A416-4ABD-BF7D-66BD22D5268B}">
      <dgm:prSet/>
      <dgm:spPr/>
      <dgm:t>
        <a:bodyPr/>
        <a:lstStyle/>
        <a:p>
          <a:r>
            <a:rPr lang="en-US"/>
            <a:t>DeVry Library</a:t>
          </a:r>
        </a:p>
      </dgm:t>
    </dgm:pt>
    <dgm:pt modelId="{940EF75A-CD1F-4D80-88E5-09E20DF81A34}" type="parTrans" cxnId="{D9F8E367-49E3-4F4F-8333-A264721A09A3}">
      <dgm:prSet/>
      <dgm:spPr/>
      <dgm:t>
        <a:bodyPr/>
        <a:lstStyle/>
        <a:p>
          <a:endParaRPr lang="en-US"/>
        </a:p>
      </dgm:t>
    </dgm:pt>
    <dgm:pt modelId="{56A1DCE1-B5D9-4C4D-8B17-A5720291C1D2}" type="sibTrans" cxnId="{D9F8E367-49E3-4F4F-8333-A264721A09A3}">
      <dgm:prSet/>
      <dgm:spPr/>
      <dgm:t>
        <a:bodyPr/>
        <a:lstStyle/>
        <a:p>
          <a:endParaRPr lang="en-US"/>
        </a:p>
      </dgm:t>
    </dgm:pt>
    <dgm:pt modelId="{6847D141-8901-488A-838C-829CE35EF444}" type="pres">
      <dgm:prSet presAssocID="{5B8A9B03-D848-4F44-A37B-9A2656C697E1}" presName="linear" presStyleCnt="0">
        <dgm:presLayoutVars>
          <dgm:dir/>
          <dgm:animLvl val="lvl"/>
          <dgm:resizeHandles val="exact"/>
        </dgm:presLayoutVars>
      </dgm:prSet>
      <dgm:spPr/>
    </dgm:pt>
    <dgm:pt modelId="{660A2618-01F5-43DF-86CC-F9F4A2C387E4}" type="pres">
      <dgm:prSet presAssocID="{7DBB682C-FA87-4679-A563-CCA6C7E16CE0}" presName="parentLin" presStyleCnt="0"/>
      <dgm:spPr/>
    </dgm:pt>
    <dgm:pt modelId="{10E50D50-0D27-406E-9661-F17186991677}" type="pres">
      <dgm:prSet presAssocID="{7DBB682C-FA87-4679-A563-CCA6C7E16CE0}" presName="parentLeftMargin" presStyleLbl="node1" presStyleIdx="0" presStyleCnt="4"/>
      <dgm:spPr/>
    </dgm:pt>
    <dgm:pt modelId="{7740A90A-5B60-4291-BBBE-DBF70F29E423}" type="pres">
      <dgm:prSet presAssocID="{7DBB682C-FA87-4679-A563-CCA6C7E16CE0}" presName="parentText" presStyleLbl="node1" presStyleIdx="0" presStyleCnt="4">
        <dgm:presLayoutVars>
          <dgm:chMax val="0"/>
          <dgm:bulletEnabled val="1"/>
        </dgm:presLayoutVars>
      </dgm:prSet>
      <dgm:spPr/>
    </dgm:pt>
    <dgm:pt modelId="{0A4AE5C4-4737-4465-B6B8-4F1A362F65DB}" type="pres">
      <dgm:prSet presAssocID="{7DBB682C-FA87-4679-A563-CCA6C7E16CE0}" presName="negativeSpace" presStyleCnt="0"/>
      <dgm:spPr/>
    </dgm:pt>
    <dgm:pt modelId="{B6E51811-D6DF-49CE-B4BC-1C85BC1BD4DA}" type="pres">
      <dgm:prSet presAssocID="{7DBB682C-FA87-4679-A563-CCA6C7E16CE0}" presName="childText" presStyleLbl="conFgAcc1" presStyleIdx="0" presStyleCnt="4">
        <dgm:presLayoutVars>
          <dgm:bulletEnabled val="1"/>
        </dgm:presLayoutVars>
      </dgm:prSet>
      <dgm:spPr/>
    </dgm:pt>
    <dgm:pt modelId="{8EACFA65-50D3-4D7A-8025-62D09FB13B9E}" type="pres">
      <dgm:prSet presAssocID="{EA2678D9-E522-4F69-857C-E94C5F757209}" presName="spaceBetweenRectangles" presStyleCnt="0"/>
      <dgm:spPr/>
    </dgm:pt>
    <dgm:pt modelId="{BA2D79FA-D5D8-4921-9AE5-D1D0E3C508AB}" type="pres">
      <dgm:prSet presAssocID="{192A8B75-B2F6-44A8-B5E5-4C353555E86A}" presName="parentLin" presStyleCnt="0"/>
      <dgm:spPr/>
    </dgm:pt>
    <dgm:pt modelId="{CAEAE674-C0EB-4B51-B092-6D9FCFEACC5C}" type="pres">
      <dgm:prSet presAssocID="{192A8B75-B2F6-44A8-B5E5-4C353555E86A}" presName="parentLeftMargin" presStyleLbl="node1" presStyleIdx="0" presStyleCnt="4"/>
      <dgm:spPr/>
    </dgm:pt>
    <dgm:pt modelId="{614DA3D1-1B02-40A7-9B35-BACE1B75CE95}" type="pres">
      <dgm:prSet presAssocID="{192A8B75-B2F6-44A8-B5E5-4C353555E86A}" presName="parentText" presStyleLbl="node1" presStyleIdx="1" presStyleCnt="4">
        <dgm:presLayoutVars>
          <dgm:chMax val="0"/>
          <dgm:bulletEnabled val="1"/>
        </dgm:presLayoutVars>
      </dgm:prSet>
      <dgm:spPr/>
    </dgm:pt>
    <dgm:pt modelId="{0868A327-0B43-443C-8C1D-B9936B3393E3}" type="pres">
      <dgm:prSet presAssocID="{192A8B75-B2F6-44A8-B5E5-4C353555E86A}" presName="negativeSpace" presStyleCnt="0"/>
      <dgm:spPr/>
    </dgm:pt>
    <dgm:pt modelId="{9E3ADBDA-DEFF-4F8A-BE15-77E6B67B290A}" type="pres">
      <dgm:prSet presAssocID="{192A8B75-B2F6-44A8-B5E5-4C353555E86A}" presName="childText" presStyleLbl="conFgAcc1" presStyleIdx="1" presStyleCnt="4">
        <dgm:presLayoutVars>
          <dgm:bulletEnabled val="1"/>
        </dgm:presLayoutVars>
      </dgm:prSet>
      <dgm:spPr/>
    </dgm:pt>
    <dgm:pt modelId="{F3E28468-7169-4A4E-AB13-A4F28D985F12}" type="pres">
      <dgm:prSet presAssocID="{C78D9AFD-ECDB-4A9C-9724-B9ADEDCC574C}" presName="spaceBetweenRectangles" presStyleCnt="0"/>
      <dgm:spPr/>
    </dgm:pt>
    <dgm:pt modelId="{97CC11CA-20B5-4BCC-A578-20F9018D0801}" type="pres">
      <dgm:prSet presAssocID="{25691DD5-644A-427F-AFE2-9AC1E4D0886F}" presName="parentLin" presStyleCnt="0"/>
      <dgm:spPr/>
    </dgm:pt>
    <dgm:pt modelId="{FAEB5E12-7E7D-4F6E-88DE-7C1D177B071B}" type="pres">
      <dgm:prSet presAssocID="{25691DD5-644A-427F-AFE2-9AC1E4D0886F}" presName="parentLeftMargin" presStyleLbl="node1" presStyleIdx="1" presStyleCnt="4"/>
      <dgm:spPr/>
    </dgm:pt>
    <dgm:pt modelId="{FFA8EBD2-4A64-4425-B6EC-1AAFDF689CCB}" type="pres">
      <dgm:prSet presAssocID="{25691DD5-644A-427F-AFE2-9AC1E4D0886F}" presName="parentText" presStyleLbl="node1" presStyleIdx="2" presStyleCnt="4">
        <dgm:presLayoutVars>
          <dgm:chMax val="0"/>
          <dgm:bulletEnabled val="1"/>
        </dgm:presLayoutVars>
      </dgm:prSet>
      <dgm:spPr/>
    </dgm:pt>
    <dgm:pt modelId="{2735EAFD-A11C-404A-90FB-91C8F167177A}" type="pres">
      <dgm:prSet presAssocID="{25691DD5-644A-427F-AFE2-9AC1E4D0886F}" presName="negativeSpace" presStyleCnt="0"/>
      <dgm:spPr/>
    </dgm:pt>
    <dgm:pt modelId="{39C28761-516A-41C3-B5D3-D494BDDF785C}" type="pres">
      <dgm:prSet presAssocID="{25691DD5-644A-427F-AFE2-9AC1E4D0886F}" presName="childText" presStyleLbl="conFgAcc1" presStyleIdx="2" presStyleCnt="4">
        <dgm:presLayoutVars>
          <dgm:bulletEnabled val="1"/>
        </dgm:presLayoutVars>
      </dgm:prSet>
      <dgm:spPr/>
    </dgm:pt>
    <dgm:pt modelId="{C68451EA-9BE1-4B08-AB1B-CF83CACD124C}" type="pres">
      <dgm:prSet presAssocID="{791A2F8E-E01B-4077-BC35-C44CF621A29E}" presName="spaceBetweenRectangles" presStyleCnt="0"/>
      <dgm:spPr/>
    </dgm:pt>
    <dgm:pt modelId="{0240BE46-CBEB-4056-BE48-3B7A6A191084}" type="pres">
      <dgm:prSet presAssocID="{A0C343B3-A416-4ABD-BF7D-66BD22D5268B}" presName="parentLin" presStyleCnt="0"/>
      <dgm:spPr/>
    </dgm:pt>
    <dgm:pt modelId="{A02808DB-1D90-4AAB-86E1-F414D61E1F79}" type="pres">
      <dgm:prSet presAssocID="{A0C343B3-A416-4ABD-BF7D-66BD22D5268B}" presName="parentLeftMargin" presStyleLbl="node1" presStyleIdx="2" presStyleCnt="4"/>
      <dgm:spPr/>
    </dgm:pt>
    <dgm:pt modelId="{96A3A5D6-515B-4B5D-8F21-4E9146CF0A99}" type="pres">
      <dgm:prSet presAssocID="{A0C343B3-A416-4ABD-BF7D-66BD22D5268B}" presName="parentText" presStyleLbl="node1" presStyleIdx="3" presStyleCnt="4">
        <dgm:presLayoutVars>
          <dgm:chMax val="0"/>
          <dgm:bulletEnabled val="1"/>
        </dgm:presLayoutVars>
      </dgm:prSet>
      <dgm:spPr/>
    </dgm:pt>
    <dgm:pt modelId="{BAC76659-1107-4F64-A11C-4F3E6B826384}" type="pres">
      <dgm:prSet presAssocID="{A0C343B3-A416-4ABD-BF7D-66BD22D5268B}" presName="negativeSpace" presStyleCnt="0"/>
      <dgm:spPr/>
    </dgm:pt>
    <dgm:pt modelId="{9F8F5233-17E9-410E-8E40-8A7B114A3576}" type="pres">
      <dgm:prSet presAssocID="{A0C343B3-A416-4ABD-BF7D-66BD22D5268B}" presName="childText" presStyleLbl="conFgAcc1" presStyleIdx="3" presStyleCnt="4">
        <dgm:presLayoutVars>
          <dgm:bulletEnabled val="1"/>
        </dgm:presLayoutVars>
      </dgm:prSet>
      <dgm:spPr/>
    </dgm:pt>
  </dgm:ptLst>
  <dgm:cxnLst>
    <dgm:cxn modelId="{71BE670F-6D98-4947-A9C0-34BC41D7D575}" type="presOf" srcId="{7DBB682C-FA87-4679-A563-CCA6C7E16CE0}" destId="{7740A90A-5B60-4291-BBBE-DBF70F29E423}" srcOrd="1" destOrd="0" presId="urn:microsoft.com/office/officeart/2005/8/layout/list1"/>
    <dgm:cxn modelId="{1CEB4C1D-81F9-4F5C-99DB-B0FC398BF7CB}" type="presOf" srcId="{192A8B75-B2F6-44A8-B5E5-4C353555E86A}" destId="{CAEAE674-C0EB-4B51-B092-6D9FCFEACC5C}" srcOrd="0" destOrd="0" presId="urn:microsoft.com/office/officeart/2005/8/layout/list1"/>
    <dgm:cxn modelId="{9B511226-E914-420F-AC4F-80E13671C065}" type="presOf" srcId="{7DBB682C-FA87-4679-A563-CCA6C7E16CE0}" destId="{10E50D50-0D27-406E-9661-F17186991677}" srcOrd="0" destOrd="0" presId="urn:microsoft.com/office/officeart/2005/8/layout/list1"/>
    <dgm:cxn modelId="{AC01EF29-635B-4790-9A1F-EE9D0D7FF0B8}" type="presOf" srcId="{A0C343B3-A416-4ABD-BF7D-66BD22D5268B}" destId="{A02808DB-1D90-4AAB-86E1-F414D61E1F79}" srcOrd="0" destOrd="0" presId="urn:microsoft.com/office/officeart/2005/8/layout/list1"/>
    <dgm:cxn modelId="{D9F8E367-49E3-4F4F-8333-A264721A09A3}" srcId="{5B8A9B03-D848-4F44-A37B-9A2656C697E1}" destId="{A0C343B3-A416-4ABD-BF7D-66BD22D5268B}" srcOrd="3" destOrd="0" parTransId="{940EF75A-CD1F-4D80-88E5-09E20DF81A34}" sibTransId="{56A1DCE1-B5D9-4C4D-8B17-A5720291C1D2}"/>
    <dgm:cxn modelId="{5D16185A-62B7-482F-BA4A-61261B73ABB3}" srcId="{5B8A9B03-D848-4F44-A37B-9A2656C697E1}" destId="{192A8B75-B2F6-44A8-B5E5-4C353555E86A}" srcOrd="1" destOrd="0" parTransId="{8BED524D-ADC9-4934-8D02-E4D6F036AFD7}" sibTransId="{C78D9AFD-ECDB-4A9C-9724-B9ADEDCC574C}"/>
    <dgm:cxn modelId="{0E62905A-A63A-46B2-9712-F49B8C4C2BB2}" srcId="{5B8A9B03-D848-4F44-A37B-9A2656C697E1}" destId="{25691DD5-644A-427F-AFE2-9AC1E4D0886F}" srcOrd="2" destOrd="0" parTransId="{606F33FD-2A9F-4BA7-82C6-404953430482}" sibTransId="{791A2F8E-E01B-4077-BC35-C44CF621A29E}"/>
    <dgm:cxn modelId="{6C2DB981-3A52-4489-B408-227D32603B5F}" type="presOf" srcId="{25691DD5-644A-427F-AFE2-9AC1E4D0886F}" destId="{FAEB5E12-7E7D-4F6E-88DE-7C1D177B071B}" srcOrd="0" destOrd="0" presId="urn:microsoft.com/office/officeart/2005/8/layout/list1"/>
    <dgm:cxn modelId="{B6321F8A-3A54-40CA-AAB4-6D5A18745585}" type="presOf" srcId="{5B8A9B03-D848-4F44-A37B-9A2656C697E1}" destId="{6847D141-8901-488A-838C-829CE35EF444}" srcOrd="0" destOrd="0" presId="urn:microsoft.com/office/officeart/2005/8/layout/list1"/>
    <dgm:cxn modelId="{B32BDF9A-FB77-4DEA-8E74-E13B97EC29A3}" type="presOf" srcId="{A0C343B3-A416-4ABD-BF7D-66BD22D5268B}" destId="{96A3A5D6-515B-4B5D-8F21-4E9146CF0A99}" srcOrd="1" destOrd="0" presId="urn:microsoft.com/office/officeart/2005/8/layout/list1"/>
    <dgm:cxn modelId="{C8FF739B-589A-404B-9321-EA1A3E17746E}" type="presOf" srcId="{25691DD5-644A-427F-AFE2-9AC1E4D0886F}" destId="{FFA8EBD2-4A64-4425-B6EC-1AAFDF689CCB}" srcOrd="1" destOrd="0" presId="urn:microsoft.com/office/officeart/2005/8/layout/list1"/>
    <dgm:cxn modelId="{D1EAD7A5-1532-4C8E-857E-5100023C5F95}" srcId="{5B8A9B03-D848-4F44-A37B-9A2656C697E1}" destId="{7DBB682C-FA87-4679-A563-CCA6C7E16CE0}" srcOrd="0" destOrd="0" parTransId="{556ECD4E-8B92-4853-9A1B-B0B4B7E35D3D}" sibTransId="{EA2678D9-E522-4F69-857C-E94C5F757209}"/>
    <dgm:cxn modelId="{A0A5C2C8-6845-48BE-ABB9-39F67AB32FB5}" type="presOf" srcId="{192A8B75-B2F6-44A8-B5E5-4C353555E86A}" destId="{614DA3D1-1B02-40A7-9B35-BACE1B75CE95}" srcOrd="1" destOrd="0" presId="urn:microsoft.com/office/officeart/2005/8/layout/list1"/>
    <dgm:cxn modelId="{18B2B5BC-C13B-4BCF-9484-A81E544F5E14}" type="presParOf" srcId="{6847D141-8901-488A-838C-829CE35EF444}" destId="{660A2618-01F5-43DF-86CC-F9F4A2C387E4}" srcOrd="0" destOrd="0" presId="urn:microsoft.com/office/officeart/2005/8/layout/list1"/>
    <dgm:cxn modelId="{746E1C8E-C3C7-490B-84D2-2D258D6388FF}" type="presParOf" srcId="{660A2618-01F5-43DF-86CC-F9F4A2C387E4}" destId="{10E50D50-0D27-406E-9661-F17186991677}" srcOrd="0" destOrd="0" presId="urn:microsoft.com/office/officeart/2005/8/layout/list1"/>
    <dgm:cxn modelId="{DDC8C1B6-9354-46F5-818F-287BBE5CE0C1}" type="presParOf" srcId="{660A2618-01F5-43DF-86CC-F9F4A2C387E4}" destId="{7740A90A-5B60-4291-BBBE-DBF70F29E423}" srcOrd="1" destOrd="0" presId="urn:microsoft.com/office/officeart/2005/8/layout/list1"/>
    <dgm:cxn modelId="{3B7D1ECE-07FF-4DE0-BA60-87C4319592FD}" type="presParOf" srcId="{6847D141-8901-488A-838C-829CE35EF444}" destId="{0A4AE5C4-4737-4465-B6B8-4F1A362F65DB}" srcOrd="1" destOrd="0" presId="urn:microsoft.com/office/officeart/2005/8/layout/list1"/>
    <dgm:cxn modelId="{60716B75-5C78-40D4-B8B0-B13963B84155}" type="presParOf" srcId="{6847D141-8901-488A-838C-829CE35EF444}" destId="{B6E51811-D6DF-49CE-B4BC-1C85BC1BD4DA}" srcOrd="2" destOrd="0" presId="urn:microsoft.com/office/officeart/2005/8/layout/list1"/>
    <dgm:cxn modelId="{4615724B-3EDF-4904-80DD-1526B2A3CE0F}" type="presParOf" srcId="{6847D141-8901-488A-838C-829CE35EF444}" destId="{8EACFA65-50D3-4D7A-8025-62D09FB13B9E}" srcOrd="3" destOrd="0" presId="urn:microsoft.com/office/officeart/2005/8/layout/list1"/>
    <dgm:cxn modelId="{4AF420D8-8B28-4F32-BD6A-B334EE9AA321}" type="presParOf" srcId="{6847D141-8901-488A-838C-829CE35EF444}" destId="{BA2D79FA-D5D8-4921-9AE5-D1D0E3C508AB}" srcOrd="4" destOrd="0" presId="urn:microsoft.com/office/officeart/2005/8/layout/list1"/>
    <dgm:cxn modelId="{16BB826F-A4E4-4E90-B939-90FCB01B7955}" type="presParOf" srcId="{BA2D79FA-D5D8-4921-9AE5-D1D0E3C508AB}" destId="{CAEAE674-C0EB-4B51-B092-6D9FCFEACC5C}" srcOrd="0" destOrd="0" presId="urn:microsoft.com/office/officeart/2005/8/layout/list1"/>
    <dgm:cxn modelId="{FC194D73-AA01-400C-AF31-31C667B11EFA}" type="presParOf" srcId="{BA2D79FA-D5D8-4921-9AE5-D1D0E3C508AB}" destId="{614DA3D1-1B02-40A7-9B35-BACE1B75CE95}" srcOrd="1" destOrd="0" presId="urn:microsoft.com/office/officeart/2005/8/layout/list1"/>
    <dgm:cxn modelId="{65E27A52-8A1C-4EF1-9A43-FFBA6FDF8BC9}" type="presParOf" srcId="{6847D141-8901-488A-838C-829CE35EF444}" destId="{0868A327-0B43-443C-8C1D-B9936B3393E3}" srcOrd="5" destOrd="0" presId="urn:microsoft.com/office/officeart/2005/8/layout/list1"/>
    <dgm:cxn modelId="{301543EE-3B0C-4194-BEBA-F6D57AE0D3F8}" type="presParOf" srcId="{6847D141-8901-488A-838C-829CE35EF444}" destId="{9E3ADBDA-DEFF-4F8A-BE15-77E6B67B290A}" srcOrd="6" destOrd="0" presId="urn:microsoft.com/office/officeart/2005/8/layout/list1"/>
    <dgm:cxn modelId="{0929F32D-9A06-44C2-99BA-63AE7604E142}" type="presParOf" srcId="{6847D141-8901-488A-838C-829CE35EF444}" destId="{F3E28468-7169-4A4E-AB13-A4F28D985F12}" srcOrd="7" destOrd="0" presId="urn:microsoft.com/office/officeart/2005/8/layout/list1"/>
    <dgm:cxn modelId="{0908D07E-CE46-4E78-9A70-D78EEC931241}" type="presParOf" srcId="{6847D141-8901-488A-838C-829CE35EF444}" destId="{97CC11CA-20B5-4BCC-A578-20F9018D0801}" srcOrd="8" destOrd="0" presId="urn:microsoft.com/office/officeart/2005/8/layout/list1"/>
    <dgm:cxn modelId="{89A4D673-040C-416E-90E9-2A95AAFCFD6C}" type="presParOf" srcId="{97CC11CA-20B5-4BCC-A578-20F9018D0801}" destId="{FAEB5E12-7E7D-4F6E-88DE-7C1D177B071B}" srcOrd="0" destOrd="0" presId="urn:microsoft.com/office/officeart/2005/8/layout/list1"/>
    <dgm:cxn modelId="{83BCD2C2-6277-4275-958A-8C34AE783044}" type="presParOf" srcId="{97CC11CA-20B5-4BCC-A578-20F9018D0801}" destId="{FFA8EBD2-4A64-4425-B6EC-1AAFDF689CCB}" srcOrd="1" destOrd="0" presId="urn:microsoft.com/office/officeart/2005/8/layout/list1"/>
    <dgm:cxn modelId="{D3A68124-4A62-4620-B3D7-262C0E376A03}" type="presParOf" srcId="{6847D141-8901-488A-838C-829CE35EF444}" destId="{2735EAFD-A11C-404A-90FB-91C8F167177A}" srcOrd="9" destOrd="0" presId="urn:microsoft.com/office/officeart/2005/8/layout/list1"/>
    <dgm:cxn modelId="{11C2CB5A-57E3-427F-8BE8-B7B43F0C72FC}" type="presParOf" srcId="{6847D141-8901-488A-838C-829CE35EF444}" destId="{39C28761-516A-41C3-B5D3-D494BDDF785C}" srcOrd="10" destOrd="0" presId="urn:microsoft.com/office/officeart/2005/8/layout/list1"/>
    <dgm:cxn modelId="{B283F115-2236-4221-A4DC-FA25D7255A28}" type="presParOf" srcId="{6847D141-8901-488A-838C-829CE35EF444}" destId="{C68451EA-9BE1-4B08-AB1B-CF83CACD124C}" srcOrd="11" destOrd="0" presId="urn:microsoft.com/office/officeart/2005/8/layout/list1"/>
    <dgm:cxn modelId="{1AFED0AA-1351-4488-9618-B97B7F762426}" type="presParOf" srcId="{6847D141-8901-488A-838C-829CE35EF444}" destId="{0240BE46-CBEB-4056-BE48-3B7A6A191084}" srcOrd="12" destOrd="0" presId="urn:microsoft.com/office/officeart/2005/8/layout/list1"/>
    <dgm:cxn modelId="{F56B3C68-DC8E-435B-B519-1B3B27BACAD0}" type="presParOf" srcId="{0240BE46-CBEB-4056-BE48-3B7A6A191084}" destId="{A02808DB-1D90-4AAB-86E1-F414D61E1F79}" srcOrd="0" destOrd="0" presId="urn:microsoft.com/office/officeart/2005/8/layout/list1"/>
    <dgm:cxn modelId="{29807F3D-C30B-47D2-AEEE-B2C677BA5F3A}" type="presParOf" srcId="{0240BE46-CBEB-4056-BE48-3B7A6A191084}" destId="{96A3A5D6-515B-4B5D-8F21-4E9146CF0A99}" srcOrd="1" destOrd="0" presId="urn:microsoft.com/office/officeart/2005/8/layout/list1"/>
    <dgm:cxn modelId="{686A56F7-26CB-4EDB-AA72-86D66004B1A2}" type="presParOf" srcId="{6847D141-8901-488A-838C-829CE35EF444}" destId="{BAC76659-1107-4F64-A11C-4F3E6B826384}" srcOrd="13" destOrd="0" presId="urn:microsoft.com/office/officeart/2005/8/layout/list1"/>
    <dgm:cxn modelId="{A146E42F-4862-425B-B90B-D9955111469E}" type="presParOf" srcId="{6847D141-8901-488A-838C-829CE35EF444}" destId="{9F8F5233-17E9-410E-8E40-8A7B114A3576}"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D5879-627C-48A4-B965-9F6183E32A6B}">
      <dsp:nvSpPr>
        <dsp:cNvPr id="0" name=""/>
        <dsp:cNvSpPr/>
      </dsp:nvSpPr>
      <dsp:spPr>
        <a:xfrm>
          <a:off x="0" y="433"/>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6604AD-44F0-41BE-BD65-574C24CCE688}">
      <dsp:nvSpPr>
        <dsp:cNvPr id="0" name=""/>
        <dsp:cNvSpPr/>
      </dsp:nvSpPr>
      <dsp:spPr>
        <a:xfrm>
          <a:off x="0" y="433"/>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ESP 32 Board</a:t>
          </a:r>
        </a:p>
      </dsp:txBody>
      <dsp:txXfrm>
        <a:off x="0" y="433"/>
        <a:ext cx="2835464" cy="355117"/>
      </dsp:txXfrm>
    </dsp:sp>
    <dsp:sp modelId="{638E23EB-E1F5-4509-A6E8-C91E5C566CB9}">
      <dsp:nvSpPr>
        <dsp:cNvPr id="0" name=""/>
        <dsp:cNvSpPr/>
      </dsp:nvSpPr>
      <dsp:spPr>
        <a:xfrm>
          <a:off x="0" y="355550"/>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40C312-E675-416F-81FA-1A348D12606C}">
      <dsp:nvSpPr>
        <dsp:cNvPr id="0" name=""/>
        <dsp:cNvSpPr/>
      </dsp:nvSpPr>
      <dsp:spPr>
        <a:xfrm>
          <a:off x="0" y="355550"/>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Colored LEDs: Red, Yellow, Green, and Blue</a:t>
          </a:r>
        </a:p>
      </dsp:txBody>
      <dsp:txXfrm>
        <a:off x="0" y="355550"/>
        <a:ext cx="2835464" cy="355117"/>
      </dsp:txXfrm>
    </dsp:sp>
    <dsp:sp modelId="{324F3334-AEE2-484E-92D2-0961ADCF9C01}">
      <dsp:nvSpPr>
        <dsp:cNvPr id="0" name=""/>
        <dsp:cNvSpPr/>
      </dsp:nvSpPr>
      <dsp:spPr>
        <a:xfrm>
          <a:off x="0" y="710667"/>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6E2E1D-DD8D-4E7E-B6E1-498F9A5946B7}">
      <dsp:nvSpPr>
        <dsp:cNvPr id="0" name=""/>
        <dsp:cNvSpPr/>
      </dsp:nvSpPr>
      <dsp:spPr>
        <a:xfrm>
          <a:off x="0" y="710667"/>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220 Ohm Resistors (optional)</a:t>
          </a:r>
        </a:p>
      </dsp:txBody>
      <dsp:txXfrm>
        <a:off x="0" y="710667"/>
        <a:ext cx="2835464" cy="355117"/>
      </dsp:txXfrm>
    </dsp:sp>
    <dsp:sp modelId="{4FF11845-904D-4CC4-9154-5051A017CE8A}">
      <dsp:nvSpPr>
        <dsp:cNvPr id="0" name=""/>
        <dsp:cNvSpPr/>
      </dsp:nvSpPr>
      <dsp:spPr>
        <a:xfrm>
          <a:off x="0" y="1065785"/>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01644E-4094-4301-B1BF-91ABCB5A76AE}">
      <dsp:nvSpPr>
        <dsp:cNvPr id="0" name=""/>
        <dsp:cNvSpPr/>
      </dsp:nvSpPr>
      <dsp:spPr>
        <a:xfrm>
          <a:off x="0" y="1065785"/>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Wires</a:t>
          </a:r>
        </a:p>
      </dsp:txBody>
      <dsp:txXfrm>
        <a:off x="0" y="1065785"/>
        <a:ext cx="2835464" cy="355117"/>
      </dsp:txXfrm>
    </dsp:sp>
    <dsp:sp modelId="{697C2A38-D450-438B-A33B-F0D31F058490}">
      <dsp:nvSpPr>
        <dsp:cNvPr id="0" name=""/>
        <dsp:cNvSpPr/>
      </dsp:nvSpPr>
      <dsp:spPr>
        <a:xfrm>
          <a:off x="0" y="1420902"/>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7306B-48F0-4F90-A31B-041155388B34}">
      <dsp:nvSpPr>
        <dsp:cNvPr id="0" name=""/>
        <dsp:cNvSpPr/>
      </dsp:nvSpPr>
      <dsp:spPr>
        <a:xfrm>
          <a:off x="0" y="1420902"/>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Breadboard(s)</a:t>
          </a:r>
        </a:p>
      </dsp:txBody>
      <dsp:txXfrm>
        <a:off x="0" y="1420902"/>
        <a:ext cx="2835464" cy="355117"/>
      </dsp:txXfrm>
    </dsp:sp>
    <dsp:sp modelId="{609BA09D-3699-41AD-87A9-6694C4736642}">
      <dsp:nvSpPr>
        <dsp:cNvPr id="0" name=""/>
        <dsp:cNvSpPr/>
      </dsp:nvSpPr>
      <dsp:spPr>
        <a:xfrm>
          <a:off x="0" y="1776019"/>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75D68-176C-4FC1-A289-A2489460A6D0}">
      <dsp:nvSpPr>
        <dsp:cNvPr id="0" name=""/>
        <dsp:cNvSpPr/>
      </dsp:nvSpPr>
      <dsp:spPr>
        <a:xfrm>
          <a:off x="0" y="1776019"/>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LCD Unit with I2C Adapter</a:t>
          </a:r>
        </a:p>
      </dsp:txBody>
      <dsp:txXfrm>
        <a:off x="0" y="1776019"/>
        <a:ext cx="2835464" cy="355117"/>
      </dsp:txXfrm>
    </dsp:sp>
    <dsp:sp modelId="{34845F54-B541-4D64-AB16-0C39EA401D14}">
      <dsp:nvSpPr>
        <dsp:cNvPr id="0" name=""/>
        <dsp:cNvSpPr/>
      </dsp:nvSpPr>
      <dsp:spPr>
        <a:xfrm>
          <a:off x="0" y="2131136"/>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5B189-C279-47D0-9A81-266DF752D571}">
      <dsp:nvSpPr>
        <dsp:cNvPr id="0" name=""/>
        <dsp:cNvSpPr/>
      </dsp:nvSpPr>
      <dsp:spPr>
        <a:xfrm>
          <a:off x="0" y="2131136"/>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Active Buzzer</a:t>
          </a:r>
        </a:p>
      </dsp:txBody>
      <dsp:txXfrm>
        <a:off x="0" y="2131136"/>
        <a:ext cx="2835464" cy="355117"/>
      </dsp:txXfrm>
    </dsp:sp>
    <dsp:sp modelId="{79F364E4-2C57-4351-824D-7176D8CE896E}">
      <dsp:nvSpPr>
        <dsp:cNvPr id="0" name=""/>
        <dsp:cNvSpPr/>
      </dsp:nvSpPr>
      <dsp:spPr>
        <a:xfrm>
          <a:off x="0" y="2486253"/>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FA73C6-E91A-4287-8B8A-DD61FF9D3E0E}">
      <dsp:nvSpPr>
        <dsp:cNvPr id="0" name=""/>
        <dsp:cNvSpPr/>
      </dsp:nvSpPr>
      <dsp:spPr>
        <a:xfrm>
          <a:off x="0" y="2486253"/>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Mini Router </a:t>
          </a:r>
        </a:p>
      </dsp:txBody>
      <dsp:txXfrm>
        <a:off x="0" y="2486253"/>
        <a:ext cx="2835464" cy="355117"/>
      </dsp:txXfrm>
    </dsp:sp>
    <dsp:sp modelId="{59C18717-5125-4A03-A8BB-D062C834DEA7}">
      <dsp:nvSpPr>
        <dsp:cNvPr id="0" name=""/>
        <dsp:cNvSpPr/>
      </dsp:nvSpPr>
      <dsp:spPr>
        <a:xfrm>
          <a:off x="0" y="2841371"/>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682359-C0C9-4F87-A199-224DD8E3924A}">
      <dsp:nvSpPr>
        <dsp:cNvPr id="0" name=""/>
        <dsp:cNvSpPr/>
      </dsp:nvSpPr>
      <dsp:spPr>
        <a:xfrm>
          <a:off x="0" y="2841371"/>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Push Button(s) </a:t>
          </a:r>
        </a:p>
      </dsp:txBody>
      <dsp:txXfrm>
        <a:off x="0" y="2841371"/>
        <a:ext cx="2835464" cy="355117"/>
      </dsp:txXfrm>
    </dsp:sp>
    <dsp:sp modelId="{98131AC5-4185-42FB-BD47-530BC1273169}">
      <dsp:nvSpPr>
        <dsp:cNvPr id="0" name=""/>
        <dsp:cNvSpPr/>
      </dsp:nvSpPr>
      <dsp:spPr>
        <a:xfrm>
          <a:off x="0" y="3196488"/>
          <a:ext cx="2835464"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E788CD-8CCF-43B0-A3F1-45054448CF57}">
      <dsp:nvSpPr>
        <dsp:cNvPr id="0" name=""/>
        <dsp:cNvSpPr/>
      </dsp:nvSpPr>
      <dsp:spPr>
        <a:xfrm>
          <a:off x="0" y="3196488"/>
          <a:ext cx="2835464" cy="35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PIR Motion Sensor</a:t>
          </a:r>
        </a:p>
      </dsp:txBody>
      <dsp:txXfrm>
        <a:off x="0" y="3196488"/>
        <a:ext cx="2835464" cy="355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8210C-03D3-4085-9F89-E85A8CE3565F}">
      <dsp:nvSpPr>
        <dsp:cNvPr id="0" name=""/>
        <dsp:cNvSpPr/>
      </dsp:nvSpPr>
      <dsp:spPr>
        <a:xfrm>
          <a:off x="0" y="0"/>
          <a:ext cx="7680957" cy="63247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During the course of the project and class a few challenges arose</a:t>
          </a:r>
        </a:p>
      </dsp:txBody>
      <dsp:txXfrm>
        <a:off x="18525" y="18525"/>
        <a:ext cx="6945023" cy="595424"/>
      </dsp:txXfrm>
    </dsp:sp>
    <dsp:sp modelId="{DCF2C9E0-6ACA-432C-962D-87D49C83CFC1}">
      <dsp:nvSpPr>
        <dsp:cNvPr id="0" name=""/>
        <dsp:cNvSpPr/>
      </dsp:nvSpPr>
      <dsp:spPr>
        <a:xfrm>
          <a:off x="643280" y="747469"/>
          <a:ext cx="7680957" cy="632474"/>
        </a:xfrm>
        <a:prstGeom prst="roundRect">
          <a:avLst>
            <a:gd name="adj" fmla="val 10000"/>
          </a:avLst>
        </a:prstGeom>
        <a:solidFill>
          <a:schemeClr val="accent5">
            <a:hueOff val="331055"/>
            <a:satOff val="192"/>
            <a:lumOff val="18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 had Arduino issues earlier on trying to connect with my ESP32 Board, so my program wasn’t running</a:t>
          </a:r>
        </a:p>
      </dsp:txBody>
      <dsp:txXfrm>
        <a:off x="661805" y="765994"/>
        <a:ext cx="6589519" cy="595424"/>
      </dsp:txXfrm>
    </dsp:sp>
    <dsp:sp modelId="{39066136-7A5D-43F5-A0A4-AE26CD3933A5}">
      <dsp:nvSpPr>
        <dsp:cNvPr id="0" name=""/>
        <dsp:cNvSpPr/>
      </dsp:nvSpPr>
      <dsp:spPr>
        <a:xfrm>
          <a:off x="1276959" y="1494939"/>
          <a:ext cx="7680957" cy="632474"/>
        </a:xfrm>
        <a:prstGeom prst="roundRect">
          <a:avLst>
            <a:gd name="adj" fmla="val 10000"/>
          </a:avLst>
        </a:prstGeom>
        <a:solidFill>
          <a:schemeClr val="accent5">
            <a:hueOff val="662110"/>
            <a:satOff val="384"/>
            <a:lumOff val="37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Then I had issues with my ESP32 board not responding to the code, so I had no life when I plugged into my computer</a:t>
          </a:r>
        </a:p>
      </dsp:txBody>
      <dsp:txXfrm>
        <a:off x="1295484" y="1513464"/>
        <a:ext cx="6599120" cy="595424"/>
      </dsp:txXfrm>
    </dsp:sp>
    <dsp:sp modelId="{7F660C67-253C-4004-A66A-C325724B8B0F}">
      <dsp:nvSpPr>
        <dsp:cNvPr id="0" name=""/>
        <dsp:cNvSpPr/>
      </dsp:nvSpPr>
      <dsp:spPr>
        <a:xfrm>
          <a:off x="1920239" y="2242408"/>
          <a:ext cx="7680957" cy="632474"/>
        </a:xfrm>
        <a:prstGeom prst="roundRect">
          <a:avLst>
            <a:gd name="adj" fmla="val 10000"/>
          </a:avLst>
        </a:prstGeom>
        <a:solidFill>
          <a:schemeClr val="accent5">
            <a:hueOff val="993165"/>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And my contrast was too high on my LCD during initial install so I thought I had a faulty LCD had to troubleshoot</a:t>
          </a:r>
        </a:p>
      </dsp:txBody>
      <dsp:txXfrm>
        <a:off x="1938764" y="2260933"/>
        <a:ext cx="6589519" cy="595424"/>
      </dsp:txXfrm>
    </dsp:sp>
    <dsp:sp modelId="{83C04D8A-61C4-400D-A674-ABEB5907E5FD}">
      <dsp:nvSpPr>
        <dsp:cNvPr id="0" name=""/>
        <dsp:cNvSpPr/>
      </dsp:nvSpPr>
      <dsp:spPr>
        <a:xfrm>
          <a:off x="7269849" y="484417"/>
          <a:ext cx="411108" cy="411108"/>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362348" y="484417"/>
        <a:ext cx="226110" cy="309359"/>
      </dsp:txXfrm>
    </dsp:sp>
    <dsp:sp modelId="{002B363C-EDB6-478D-8BEA-605FD92A6286}">
      <dsp:nvSpPr>
        <dsp:cNvPr id="0" name=""/>
        <dsp:cNvSpPr/>
      </dsp:nvSpPr>
      <dsp:spPr>
        <a:xfrm>
          <a:off x="7913129" y="1231887"/>
          <a:ext cx="411108" cy="411108"/>
        </a:xfrm>
        <a:prstGeom prst="downArrow">
          <a:avLst>
            <a:gd name="adj1" fmla="val 55000"/>
            <a:gd name="adj2" fmla="val 45000"/>
          </a:avLst>
        </a:prstGeom>
        <a:solidFill>
          <a:schemeClr val="accent5">
            <a:tint val="40000"/>
            <a:alpha val="90000"/>
            <a:hueOff val="620749"/>
            <a:satOff val="1602"/>
            <a:lumOff val="348"/>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005628" y="1231887"/>
        <a:ext cx="226110" cy="309359"/>
      </dsp:txXfrm>
    </dsp:sp>
    <dsp:sp modelId="{04546D25-90EB-42A5-985F-C915EEB38374}">
      <dsp:nvSpPr>
        <dsp:cNvPr id="0" name=""/>
        <dsp:cNvSpPr/>
      </dsp:nvSpPr>
      <dsp:spPr>
        <a:xfrm>
          <a:off x="8546808" y="1979356"/>
          <a:ext cx="411108" cy="411108"/>
        </a:xfrm>
        <a:prstGeom prst="downArrow">
          <a:avLst>
            <a:gd name="adj1" fmla="val 55000"/>
            <a:gd name="adj2" fmla="val 45000"/>
          </a:avLst>
        </a:prstGeom>
        <a:solidFill>
          <a:schemeClr val="accent5">
            <a:tint val="40000"/>
            <a:alpha val="90000"/>
            <a:hueOff val="1241497"/>
            <a:satOff val="3204"/>
            <a:lumOff val="696"/>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639307" y="1979356"/>
        <a:ext cx="226110" cy="3093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4B064-6C2C-43F5-9E3D-0C6B4243BF2D}">
      <dsp:nvSpPr>
        <dsp:cNvPr id="0" name=""/>
        <dsp:cNvSpPr/>
      </dsp:nvSpPr>
      <dsp:spPr>
        <a:xfrm>
          <a:off x="222353" y="754003"/>
          <a:ext cx="694828" cy="6948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72A37-9247-4FC9-9AF2-7085D1A0185D}">
      <dsp:nvSpPr>
        <dsp:cNvPr id="0" name=""/>
        <dsp:cNvSpPr/>
      </dsp:nvSpPr>
      <dsp:spPr>
        <a:xfrm>
          <a:off x="370431" y="902082"/>
          <a:ext cx="398671" cy="39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EB7E56-4AE0-480C-A6D7-BC16547A2884}">
      <dsp:nvSpPr>
        <dsp:cNvPr id="0" name=""/>
        <dsp:cNvSpPr/>
      </dsp:nvSpPr>
      <dsp:spPr>
        <a:xfrm>
          <a:off x="236"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More In depth hardware knowledge</a:t>
          </a:r>
        </a:p>
      </dsp:txBody>
      <dsp:txXfrm>
        <a:off x="236" y="1665253"/>
        <a:ext cx="1139062" cy="455625"/>
      </dsp:txXfrm>
    </dsp:sp>
    <dsp:sp modelId="{BC22AC7B-501C-44C8-B4F6-EB3A92EC767A}">
      <dsp:nvSpPr>
        <dsp:cNvPr id="0" name=""/>
        <dsp:cNvSpPr/>
      </dsp:nvSpPr>
      <dsp:spPr>
        <a:xfrm>
          <a:off x="1560751" y="754003"/>
          <a:ext cx="694828" cy="6948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BD602-1196-4216-AED7-1199438E46FE}">
      <dsp:nvSpPr>
        <dsp:cNvPr id="0" name=""/>
        <dsp:cNvSpPr/>
      </dsp:nvSpPr>
      <dsp:spPr>
        <a:xfrm>
          <a:off x="1708829" y="902082"/>
          <a:ext cx="398671" cy="398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56F84A-5312-4896-A5D6-36342701BD31}">
      <dsp:nvSpPr>
        <dsp:cNvPr id="0" name=""/>
        <dsp:cNvSpPr/>
      </dsp:nvSpPr>
      <dsp:spPr>
        <a:xfrm>
          <a:off x="1338634"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Networking and connectivity ability</a:t>
          </a:r>
        </a:p>
      </dsp:txBody>
      <dsp:txXfrm>
        <a:off x="1338634" y="1665253"/>
        <a:ext cx="1139062" cy="455625"/>
      </dsp:txXfrm>
    </dsp:sp>
    <dsp:sp modelId="{BFF60CD5-4F87-4096-9135-7C48A0E05B3D}">
      <dsp:nvSpPr>
        <dsp:cNvPr id="0" name=""/>
        <dsp:cNvSpPr/>
      </dsp:nvSpPr>
      <dsp:spPr>
        <a:xfrm>
          <a:off x="2899150" y="754003"/>
          <a:ext cx="694828" cy="6948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5E2A2-9572-4337-B75E-20C3169974E5}">
      <dsp:nvSpPr>
        <dsp:cNvPr id="0" name=""/>
        <dsp:cNvSpPr/>
      </dsp:nvSpPr>
      <dsp:spPr>
        <a:xfrm>
          <a:off x="3047228" y="902082"/>
          <a:ext cx="398671" cy="398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63B303-E5F9-4FEE-85E2-E37700C93F35}">
      <dsp:nvSpPr>
        <dsp:cNvPr id="0" name=""/>
        <dsp:cNvSpPr/>
      </dsp:nvSpPr>
      <dsp:spPr>
        <a:xfrm>
          <a:off x="2677032"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Programming/ Coding</a:t>
          </a:r>
        </a:p>
      </dsp:txBody>
      <dsp:txXfrm>
        <a:off x="2677032" y="1665253"/>
        <a:ext cx="1139062" cy="455625"/>
      </dsp:txXfrm>
    </dsp:sp>
    <dsp:sp modelId="{0703D05A-7A0C-408A-B6DA-2F9A4D77AF50}">
      <dsp:nvSpPr>
        <dsp:cNvPr id="0" name=""/>
        <dsp:cNvSpPr/>
      </dsp:nvSpPr>
      <dsp:spPr>
        <a:xfrm>
          <a:off x="4237548" y="754003"/>
          <a:ext cx="694828" cy="6948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3EA212-0704-4F0F-A0DE-58E758DEFC46}">
      <dsp:nvSpPr>
        <dsp:cNvPr id="0" name=""/>
        <dsp:cNvSpPr/>
      </dsp:nvSpPr>
      <dsp:spPr>
        <a:xfrm>
          <a:off x="4385626" y="902082"/>
          <a:ext cx="398671" cy="398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CC2924-57D2-4DBD-8C83-74AA1EFD4CE9}">
      <dsp:nvSpPr>
        <dsp:cNvPr id="0" name=""/>
        <dsp:cNvSpPr/>
      </dsp:nvSpPr>
      <dsp:spPr>
        <a:xfrm>
          <a:off x="4015431"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Operating System Fundamentals </a:t>
          </a:r>
        </a:p>
      </dsp:txBody>
      <dsp:txXfrm>
        <a:off x="4015431" y="1665253"/>
        <a:ext cx="1139062" cy="455625"/>
      </dsp:txXfrm>
    </dsp:sp>
    <dsp:sp modelId="{8D6FC4E3-907E-465C-9071-E607EBE5017E}">
      <dsp:nvSpPr>
        <dsp:cNvPr id="0" name=""/>
        <dsp:cNvSpPr/>
      </dsp:nvSpPr>
      <dsp:spPr>
        <a:xfrm>
          <a:off x="5575946" y="754003"/>
          <a:ext cx="694828" cy="6948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9D771-DAA2-43B6-9D8D-B9A28317E075}">
      <dsp:nvSpPr>
        <dsp:cNvPr id="0" name=""/>
        <dsp:cNvSpPr/>
      </dsp:nvSpPr>
      <dsp:spPr>
        <a:xfrm>
          <a:off x="5724025" y="902082"/>
          <a:ext cx="398671" cy="3986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8C313B-0FA9-4341-84D4-9A9D295E7A9F}">
      <dsp:nvSpPr>
        <dsp:cNvPr id="0" name=""/>
        <dsp:cNvSpPr/>
      </dsp:nvSpPr>
      <dsp:spPr>
        <a:xfrm>
          <a:off x="5353829"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Automation</a:t>
          </a:r>
        </a:p>
      </dsp:txBody>
      <dsp:txXfrm>
        <a:off x="5353829" y="1665253"/>
        <a:ext cx="1139062" cy="455625"/>
      </dsp:txXfrm>
    </dsp:sp>
    <dsp:sp modelId="{E7997316-84D9-46A9-B0DD-E3D642F7CB8F}">
      <dsp:nvSpPr>
        <dsp:cNvPr id="0" name=""/>
        <dsp:cNvSpPr/>
      </dsp:nvSpPr>
      <dsp:spPr>
        <a:xfrm>
          <a:off x="6914345" y="754003"/>
          <a:ext cx="694828" cy="6948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CE439-0595-43D7-94CE-77918715EB72}">
      <dsp:nvSpPr>
        <dsp:cNvPr id="0" name=""/>
        <dsp:cNvSpPr/>
      </dsp:nvSpPr>
      <dsp:spPr>
        <a:xfrm>
          <a:off x="7062423" y="902082"/>
          <a:ext cx="398671" cy="3986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8C62B6-58C1-418E-9464-509F3544C92A}">
      <dsp:nvSpPr>
        <dsp:cNvPr id="0" name=""/>
        <dsp:cNvSpPr/>
      </dsp:nvSpPr>
      <dsp:spPr>
        <a:xfrm>
          <a:off x="6692228" y="1665253"/>
          <a:ext cx="1139062" cy="45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Security Awareness</a:t>
          </a:r>
        </a:p>
      </dsp:txBody>
      <dsp:txXfrm>
        <a:off x="6692228" y="1665253"/>
        <a:ext cx="1139062" cy="455625"/>
      </dsp:txXfrm>
    </dsp:sp>
    <dsp:sp modelId="{CC8C21D8-5FD0-46F2-89AD-B0F6F5CD96A3}">
      <dsp:nvSpPr>
        <dsp:cNvPr id="0" name=""/>
        <dsp:cNvSpPr/>
      </dsp:nvSpPr>
      <dsp:spPr>
        <a:xfrm>
          <a:off x="8448716" y="799985"/>
          <a:ext cx="694828" cy="6948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02503-F608-4BC2-B13C-89625D0B2114}">
      <dsp:nvSpPr>
        <dsp:cNvPr id="0" name=""/>
        <dsp:cNvSpPr/>
      </dsp:nvSpPr>
      <dsp:spPr>
        <a:xfrm>
          <a:off x="8616457" y="943047"/>
          <a:ext cx="398671" cy="39867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F0B0B6-8D8F-4C30-8F33-2CD5EDC30C7D}">
      <dsp:nvSpPr>
        <dsp:cNvPr id="0" name=""/>
        <dsp:cNvSpPr/>
      </dsp:nvSpPr>
      <dsp:spPr>
        <a:xfrm>
          <a:off x="8030862" y="1660012"/>
          <a:ext cx="1570334" cy="94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Understanding of IoT</a:t>
          </a:r>
        </a:p>
      </dsp:txBody>
      <dsp:txXfrm>
        <a:off x="8030862" y="1660012"/>
        <a:ext cx="1570334" cy="946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51811-D6DF-49CE-B4BC-1C85BC1BD4DA}">
      <dsp:nvSpPr>
        <dsp:cNvPr id="0" name=""/>
        <dsp:cNvSpPr/>
      </dsp:nvSpPr>
      <dsp:spPr>
        <a:xfrm>
          <a:off x="0" y="367858"/>
          <a:ext cx="5272392" cy="5544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40A90A-5B60-4291-BBBE-DBF70F29E423}">
      <dsp:nvSpPr>
        <dsp:cNvPr id="0" name=""/>
        <dsp:cNvSpPr/>
      </dsp:nvSpPr>
      <dsp:spPr>
        <a:xfrm>
          <a:off x="263619" y="43138"/>
          <a:ext cx="3690674"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499" tIns="0" rIns="139499" bIns="0" numCol="1" spcCol="1270" anchor="ctr" anchorCtr="0">
          <a:noAutofit/>
        </a:bodyPr>
        <a:lstStyle/>
        <a:p>
          <a:pPr marL="0" lvl="0" indent="0" algn="l" defTabSz="977900">
            <a:lnSpc>
              <a:spcPct val="90000"/>
            </a:lnSpc>
            <a:spcBef>
              <a:spcPct val="0"/>
            </a:spcBef>
            <a:spcAft>
              <a:spcPct val="35000"/>
            </a:spcAft>
            <a:buNone/>
          </a:pPr>
          <a:r>
            <a:rPr lang="en-US" sz="2200" kern="1200"/>
            <a:t>Project Strategy Guides</a:t>
          </a:r>
        </a:p>
      </dsp:txBody>
      <dsp:txXfrm>
        <a:off x="295322" y="74841"/>
        <a:ext cx="3627268" cy="586034"/>
      </dsp:txXfrm>
    </dsp:sp>
    <dsp:sp modelId="{9E3ADBDA-DEFF-4F8A-BE15-77E6B67B290A}">
      <dsp:nvSpPr>
        <dsp:cNvPr id="0" name=""/>
        <dsp:cNvSpPr/>
      </dsp:nvSpPr>
      <dsp:spPr>
        <a:xfrm>
          <a:off x="0" y="1365778"/>
          <a:ext cx="5272392" cy="554400"/>
        </a:xfrm>
        <a:prstGeom prst="rect">
          <a:avLst/>
        </a:prstGeom>
        <a:solidFill>
          <a:schemeClr val="lt1">
            <a:alpha val="90000"/>
            <a:hueOff val="0"/>
            <a:satOff val="0"/>
            <a:lumOff val="0"/>
            <a:alphaOff val="0"/>
          </a:schemeClr>
        </a:solidFill>
        <a:ln w="15875" cap="flat" cmpd="sng" algn="ctr">
          <a:solidFill>
            <a:schemeClr val="accent2">
              <a:hueOff val="1121052"/>
              <a:satOff val="-1191"/>
              <a:lumOff val="915"/>
              <a:alphaOff val="0"/>
            </a:schemeClr>
          </a:solidFill>
          <a:prstDash val="solid"/>
        </a:ln>
        <a:effectLst/>
      </dsp:spPr>
      <dsp:style>
        <a:lnRef idx="2">
          <a:scrgbClr r="0" g="0" b="0"/>
        </a:lnRef>
        <a:fillRef idx="1">
          <a:scrgbClr r="0" g="0" b="0"/>
        </a:fillRef>
        <a:effectRef idx="0">
          <a:scrgbClr r="0" g="0" b="0"/>
        </a:effectRef>
        <a:fontRef idx="minor"/>
      </dsp:style>
    </dsp:sp>
    <dsp:sp modelId="{614DA3D1-1B02-40A7-9B35-BACE1B75CE95}">
      <dsp:nvSpPr>
        <dsp:cNvPr id="0" name=""/>
        <dsp:cNvSpPr/>
      </dsp:nvSpPr>
      <dsp:spPr>
        <a:xfrm>
          <a:off x="263619" y="1041058"/>
          <a:ext cx="3690674" cy="649440"/>
        </a:xfrm>
        <a:prstGeom prst="roundRect">
          <a:avLst/>
        </a:prstGeom>
        <a:solidFill>
          <a:schemeClr val="accent2">
            <a:hueOff val="1121052"/>
            <a:satOff val="-1191"/>
            <a:lumOff val="9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499" tIns="0" rIns="139499" bIns="0" numCol="1" spcCol="1270" anchor="ctr" anchorCtr="0">
          <a:noAutofit/>
        </a:bodyPr>
        <a:lstStyle/>
        <a:p>
          <a:pPr marL="0" lvl="0" indent="0" algn="l" defTabSz="977900">
            <a:lnSpc>
              <a:spcPct val="90000"/>
            </a:lnSpc>
            <a:spcBef>
              <a:spcPct val="0"/>
            </a:spcBef>
            <a:spcAft>
              <a:spcPct val="35000"/>
            </a:spcAft>
            <a:buNone/>
          </a:pPr>
          <a:r>
            <a:rPr lang="en-US" sz="2200" kern="1200"/>
            <a:t>Class Modules</a:t>
          </a:r>
        </a:p>
      </dsp:txBody>
      <dsp:txXfrm>
        <a:off x="295322" y="1072761"/>
        <a:ext cx="3627268" cy="586034"/>
      </dsp:txXfrm>
    </dsp:sp>
    <dsp:sp modelId="{39C28761-516A-41C3-B5D3-D494BDDF785C}">
      <dsp:nvSpPr>
        <dsp:cNvPr id="0" name=""/>
        <dsp:cNvSpPr/>
      </dsp:nvSpPr>
      <dsp:spPr>
        <a:xfrm>
          <a:off x="0" y="2363699"/>
          <a:ext cx="5272392" cy="554400"/>
        </a:xfrm>
        <a:prstGeom prst="rect">
          <a:avLst/>
        </a:prstGeom>
        <a:solidFill>
          <a:schemeClr val="lt1">
            <a:alpha val="90000"/>
            <a:hueOff val="0"/>
            <a:satOff val="0"/>
            <a:lumOff val="0"/>
            <a:alphaOff val="0"/>
          </a:schemeClr>
        </a:solidFill>
        <a:ln w="15875" cap="flat" cmpd="sng" algn="ctr">
          <a:solidFill>
            <a:schemeClr val="accent2">
              <a:hueOff val="2242103"/>
              <a:satOff val="-2381"/>
              <a:lumOff val="1830"/>
              <a:alphaOff val="0"/>
            </a:schemeClr>
          </a:solidFill>
          <a:prstDash val="solid"/>
        </a:ln>
        <a:effectLst/>
      </dsp:spPr>
      <dsp:style>
        <a:lnRef idx="2">
          <a:scrgbClr r="0" g="0" b="0"/>
        </a:lnRef>
        <a:fillRef idx="1">
          <a:scrgbClr r="0" g="0" b="0"/>
        </a:fillRef>
        <a:effectRef idx="0">
          <a:scrgbClr r="0" g="0" b="0"/>
        </a:effectRef>
        <a:fontRef idx="minor"/>
      </dsp:style>
    </dsp:sp>
    <dsp:sp modelId="{FFA8EBD2-4A64-4425-B6EC-1AAFDF689CCB}">
      <dsp:nvSpPr>
        <dsp:cNvPr id="0" name=""/>
        <dsp:cNvSpPr/>
      </dsp:nvSpPr>
      <dsp:spPr>
        <a:xfrm>
          <a:off x="263619" y="2038978"/>
          <a:ext cx="3690674" cy="649440"/>
        </a:xfrm>
        <a:prstGeom prst="roundRect">
          <a:avLst/>
        </a:prstGeom>
        <a:solidFill>
          <a:schemeClr val="accent2">
            <a:hueOff val="2242103"/>
            <a:satOff val="-2381"/>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499" tIns="0" rIns="139499" bIns="0" numCol="1" spcCol="1270" anchor="ctr" anchorCtr="0">
          <a:noAutofit/>
        </a:bodyPr>
        <a:lstStyle/>
        <a:p>
          <a:pPr marL="0" lvl="0" indent="0" algn="l" defTabSz="977900">
            <a:lnSpc>
              <a:spcPct val="90000"/>
            </a:lnSpc>
            <a:spcBef>
              <a:spcPct val="0"/>
            </a:spcBef>
            <a:spcAft>
              <a:spcPct val="35000"/>
            </a:spcAft>
            <a:buNone/>
          </a:pPr>
          <a:r>
            <a:rPr lang="en-US" sz="2200" kern="1200" dirty="0"/>
            <a:t>Live Class/Review</a:t>
          </a:r>
        </a:p>
      </dsp:txBody>
      <dsp:txXfrm>
        <a:off x="295322" y="2070681"/>
        <a:ext cx="3627268" cy="586034"/>
      </dsp:txXfrm>
    </dsp:sp>
    <dsp:sp modelId="{9F8F5233-17E9-410E-8E40-8A7B114A3576}">
      <dsp:nvSpPr>
        <dsp:cNvPr id="0" name=""/>
        <dsp:cNvSpPr/>
      </dsp:nvSpPr>
      <dsp:spPr>
        <a:xfrm>
          <a:off x="0" y="3361619"/>
          <a:ext cx="5272392" cy="554400"/>
        </a:xfrm>
        <a:prstGeom prst="rect">
          <a:avLst/>
        </a:prstGeom>
        <a:solidFill>
          <a:schemeClr val="lt1">
            <a:alpha val="90000"/>
            <a:hueOff val="0"/>
            <a:satOff val="0"/>
            <a:lumOff val="0"/>
            <a:alphaOff val="0"/>
          </a:schemeClr>
        </a:solidFill>
        <a:ln w="15875" cap="flat" cmpd="sng" algn="ctr">
          <a:solidFill>
            <a:schemeClr val="accent2">
              <a:hueOff val="3363155"/>
              <a:satOff val="-3572"/>
              <a:lumOff val="2745"/>
              <a:alphaOff val="0"/>
            </a:schemeClr>
          </a:solidFill>
          <a:prstDash val="solid"/>
        </a:ln>
        <a:effectLst/>
      </dsp:spPr>
      <dsp:style>
        <a:lnRef idx="2">
          <a:scrgbClr r="0" g="0" b="0"/>
        </a:lnRef>
        <a:fillRef idx="1">
          <a:scrgbClr r="0" g="0" b="0"/>
        </a:fillRef>
        <a:effectRef idx="0">
          <a:scrgbClr r="0" g="0" b="0"/>
        </a:effectRef>
        <a:fontRef idx="minor"/>
      </dsp:style>
    </dsp:sp>
    <dsp:sp modelId="{96A3A5D6-515B-4B5D-8F21-4E9146CF0A99}">
      <dsp:nvSpPr>
        <dsp:cNvPr id="0" name=""/>
        <dsp:cNvSpPr/>
      </dsp:nvSpPr>
      <dsp:spPr>
        <a:xfrm>
          <a:off x="263619" y="3036898"/>
          <a:ext cx="3690674" cy="649440"/>
        </a:xfrm>
        <a:prstGeom prst="round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499" tIns="0" rIns="139499" bIns="0" numCol="1" spcCol="1270" anchor="ctr" anchorCtr="0">
          <a:noAutofit/>
        </a:bodyPr>
        <a:lstStyle/>
        <a:p>
          <a:pPr marL="0" lvl="0" indent="0" algn="l" defTabSz="977900">
            <a:lnSpc>
              <a:spcPct val="90000"/>
            </a:lnSpc>
            <a:spcBef>
              <a:spcPct val="0"/>
            </a:spcBef>
            <a:spcAft>
              <a:spcPct val="35000"/>
            </a:spcAft>
            <a:buNone/>
          </a:pPr>
          <a:r>
            <a:rPr lang="en-US" sz="2200" kern="1200"/>
            <a:t>DeVry Library</a:t>
          </a:r>
        </a:p>
      </dsp:txBody>
      <dsp:txXfrm>
        <a:off x="295322" y="3068601"/>
        <a:ext cx="3627268" cy="5860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ED90425-BFF4-450E-A53C-98B9C27E568A}"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98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4D404-D1BF-4395-B988-C8388D7694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1935993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244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851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2439267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26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35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384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790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427192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B4D404-D1BF-4395-B988-C8388D769481}"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90425-BFF4-450E-A53C-98B9C27E568A}"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55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B4D404-D1BF-4395-B988-C8388D7694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162962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B4D404-D1BF-4395-B988-C8388D769481}"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D90425-BFF4-450E-A53C-98B9C27E568A}"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37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B4D404-D1BF-4395-B988-C8388D769481}"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D90425-BFF4-450E-A53C-98B9C27E568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29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4D404-D1BF-4395-B988-C8388D769481}"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2842918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4D404-D1BF-4395-B988-C8388D7694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90425-BFF4-450E-A53C-98B9C27E568A}"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48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B4D404-D1BF-4395-B988-C8388D769481}"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90425-BFF4-450E-A53C-98B9C27E568A}" type="slidenum">
              <a:rPr lang="en-US" smtClean="0"/>
              <a:t>‹#›</a:t>
            </a:fld>
            <a:endParaRPr lang="en-US"/>
          </a:p>
        </p:txBody>
      </p:sp>
    </p:spTree>
    <p:extLst>
      <p:ext uri="{BB962C8B-B14F-4D97-AF65-F5344CB8AC3E}">
        <p14:creationId xmlns:p14="http://schemas.microsoft.com/office/powerpoint/2010/main" val="368180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B4D404-D1BF-4395-B988-C8388D769481}" type="datetimeFigureOut">
              <a:rPr lang="en-US" smtClean="0"/>
              <a:t>2/24/2024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ED90425-BFF4-450E-A53C-98B9C27E568A}" type="slidenum">
              <a:rPr lang="en-US" smtClean="0"/>
              <a:t>‹#›</a:t>
            </a:fld>
            <a:endParaRPr lang="en-US"/>
          </a:p>
        </p:txBody>
      </p:sp>
    </p:spTree>
    <p:extLst>
      <p:ext uri="{BB962C8B-B14F-4D97-AF65-F5344CB8AC3E}">
        <p14:creationId xmlns:p14="http://schemas.microsoft.com/office/powerpoint/2010/main" val="1172190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27.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png"/><Relationship Id="rId7" Type="http://schemas.openxmlformats.org/officeDocument/2006/relationships/diagramLayout" Target="../diagrams/layout4.xml"/><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diagramData" Target="../diagrams/data4.xml"/><Relationship Id="rId5" Type="http://schemas.openxmlformats.org/officeDocument/2006/relationships/image" Target="../media/image7.png"/><Relationship Id="rId10" Type="http://schemas.microsoft.com/office/2007/relationships/diagramDrawing" Target="../diagrams/drawing4.xml"/><Relationship Id="rId4" Type="http://schemas.openxmlformats.org/officeDocument/2006/relationships/image" Target="../media/image4.png"/><Relationship Id="rId9" Type="http://schemas.openxmlformats.org/officeDocument/2006/relationships/diagramColors" Target="../diagrams/colors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cid:13eb8628-02cc-4210-9bc2-68a68fe1b432" TargetMode="Externa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751E-C3F1-E5BC-410C-CE81AE5F898A}"/>
              </a:ext>
            </a:extLst>
          </p:cNvPr>
          <p:cNvSpPr>
            <a:spLocks noGrp="1"/>
          </p:cNvSpPr>
          <p:nvPr>
            <p:ph type="ctrTitle"/>
          </p:nvPr>
        </p:nvSpPr>
        <p:spPr/>
        <p:txBody>
          <a:bodyPr/>
          <a:lstStyle/>
          <a:p>
            <a:r>
              <a:rPr lang="en-US" sz="4000" dirty="0"/>
              <a:t>Digital Devices Final Project: Multiple Traffic light Controller with Emergency Light.</a:t>
            </a:r>
          </a:p>
        </p:txBody>
      </p:sp>
      <p:sp>
        <p:nvSpPr>
          <p:cNvPr id="3" name="Subtitle 2">
            <a:extLst>
              <a:ext uri="{FF2B5EF4-FFF2-40B4-BE49-F238E27FC236}">
                <a16:creationId xmlns:a16="http://schemas.microsoft.com/office/drawing/2014/main" id="{96C32064-04EE-1804-8805-AF8891FB3527}"/>
              </a:ext>
            </a:extLst>
          </p:cNvPr>
          <p:cNvSpPr>
            <a:spLocks noGrp="1"/>
          </p:cNvSpPr>
          <p:nvPr>
            <p:ph type="subTitle" idx="1"/>
          </p:nvPr>
        </p:nvSpPr>
        <p:spPr/>
        <p:txBody>
          <a:bodyPr/>
          <a:lstStyle/>
          <a:p>
            <a:r>
              <a:rPr lang="en-US" dirty="0"/>
              <a:t>Mykel Edwards</a:t>
            </a:r>
          </a:p>
        </p:txBody>
      </p:sp>
    </p:spTree>
    <p:extLst>
      <p:ext uri="{BB962C8B-B14F-4D97-AF65-F5344CB8AC3E}">
        <p14:creationId xmlns:p14="http://schemas.microsoft.com/office/powerpoint/2010/main" val="326391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10379" y="750622"/>
            <a:ext cx="4269659" cy="1274823"/>
          </a:xfrm>
        </p:spPr>
        <p:txBody>
          <a:bodyPr>
            <a:normAutofit/>
          </a:bodyPr>
          <a:lstStyle/>
          <a:p>
            <a:r>
              <a:rPr lang="en-US" sz="3600" dirty="0"/>
              <a:t>Screenshot of 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43116" y="2694516"/>
            <a:ext cx="3551904" cy="2643922"/>
          </a:xfrm>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pic>
        <p:nvPicPr>
          <p:cNvPr id="10" name="Picture Placeholder 9" descr="A screenshot of a computer program&#10;&#10;Description automatically generated">
            <a:extLst>
              <a:ext uri="{FF2B5EF4-FFF2-40B4-BE49-F238E27FC236}">
                <a16:creationId xmlns:a16="http://schemas.microsoft.com/office/drawing/2014/main" id="{B437718D-93DB-8E9E-9722-7CF03A71A05A}"/>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4992330" y="1037738"/>
            <a:ext cx="6489291" cy="4989436"/>
          </a:xfrm>
        </p:spPr>
      </p:pic>
    </p:spTree>
    <p:extLst>
      <p:ext uri="{BB962C8B-B14F-4D97-AF65-F5344CB8AC3E}">
        <p14:creationId xmlns:p14="http://schemas.microsoft.com/office/powerpoint/2010/main" val="27982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colour on the traffic light">
            <a:extLst>
              <a:ext uri="{FF2B5EF4-FFF2-40B4-BE49-F238E27FC236}">
                <a16:creationId xmlns:a16="http://schemas.microsoft.com/office/drawing/2014/main" id="{770DE073-7095-C1E1-D185-1904BDA27073}"/>
              </a:ext>
            </a:extLst>
          </p:cNvPr>
          <p:cNvPicPr>
            <a:picLocks noChangeAspect="1"/>
          </p:cNvPicPr>
          <p:nvPr/>
        </p:nvPicPr>
        <p:blipFill rotWithShape="1">
          <a:blip r:embed="rId4">
            <a:alphaModFix amt="50000"/>
          </a:blip>
          <a:srcRect t="13390" b="2340"/>
          <a:stretch/>
        </p:blipFill>
        <p:spPr>
          <a:xfrm>
            <a:off x="20" y="10"/>
            <a:ext cx="12191980" cy="6857990"/>
          </a:xfrm>
          <a:prstGeom prst="rect">
            <a:avLst/>
          </a:prstGeom>
        </p:spPr>
      </p:pic>
      <p:sp>
        <p:nvSpPr>
          <p:cNvPr id="2" name="Title 1">
            <a:extLst>
              <a:ext uri="{FF2B5EF4-FFF2-40B4-BE49-F238E27FC236}">
                <a16:creationId xmlns:a16="http://schemas.microsoft.com/office/drawing/2014/main" id="{00D6C492-4863-A86D-287B-8F6EADCB5B12}"/>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5000" dirty="0">
                <a:solidFill>
                  <a:srgbClr val="FFFFFF"/>
                </a:solidFill>
              </a:rPr>
              <a:t>Creating Multiple Traffic Lights</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3796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19432" y="457200"/>
            <a:ext cx="3463044" cy="1843548"/>
          </a:xfrm>
        </p:spPr>
        <p:txBody>
          <a:bodyPr>
            <a:normAutofit/>
          </a:bodyPr>
          <a:lstStyle/>
          <a:p>
            <a:r>
              <a:rPr lang="en-US" sz="3600" dirty="0"/>
              <a:t>Picture of circuit with working LEDs</a:t>
            </a:r>
          </a:p>
        </p:txBody>
      </p:sp>
      <p:pic>
        <p:nvPicPr>
          <p:cNvPr id="5" name="Picture Placeholder 4" descr="A circuit board with wires and wires&#10;&#10;Description automatically generated">
            <a:extLst>
              <a:ext uri="{FF2B5EF4-FFF2-40B4-BE49-F238E27FC236}">
                <a16:creationId xmlns:a16="http://schemas.microsoft.com/office/drawing/2014/main" id="{03DC1C76-A7C8-95DB-51AD-85681CE5FAC4}"/>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4305634" y="989012"/>
            <a:ext cx="7886366" cy="5246557"/>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57083" y="2300748"/>
            <a:ext cx="3187742" cy="4068097"/>
          </a:xfrm>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297585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8928" y="363794"/>
            <a:ext cx="3932237" cy="1600200"/>
          </a:xfrm>
        </p:spPr>
        <p:txBody>
          <a:bodyPr>
            <a:normAutofit/>
          </a:bodyPr>
          <a:lstStyle/>
          <a:p>
            <a:r>
              <a:rPr lang="en-US" sz="3600" dirty="0"/>
              <a:t>Screenshot of code in Arduino IDE</a:t>
            </a:r>
          </a:p>
        </p:txBody>
      </p:sp>
      <p:pic>
        <p:nvPicPr>
          <p:cNvPr id="5" name="Picture Placeholder 4" descr="A screenshot of a computer program&#10;&#10;Description automatically generated">
            <a:extLst>
              <a:ext uri="{FF2B5EF4-FFF2-40B4-BE49-F238E27FC236}">
                <a16:creationId xmlns:a16="http://schemas.microsoft.com/office/drawing/2014/main" id="{2CB71A58-DD45-DE04-1491-535E102F6EFC}"/>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5545394" y="747252"/>
            <a:ext cx="5919019" cy="5091336"/>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27587" y="2298708"/>
            <a:ext cx="3932237" cy="3811588"/>
          </a:xfrm>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4214261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light on traffic light">
            <a:extLst>
              <a:ext uri="{FF2B5EF4-FFF2-40B4-BE49-F238E27FC236}">
                <a16:creationId xmlns:a16="http://schemas.microsoft.com/office/drawing/2014/main" id="{D67250DE-865C-C987-8033-2C73582B0FB6}"/>
              </a:ext>
            </a:extLst>
          </p:cNvPr>
          <p:cNvPicPr>
            <a:picLocks noChangeAspect="1"/>
          </p:cNvPicPr>
          <p:nvPr/>
        </p:nvPicPr>
        <p:blipFill rotWithShape="1">
          <a:blip r:embed="rId4">
            <a:alphaModFix amt="5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F4C3E2A-46A2-F02D-C57F-EE7C05BF01CB}"/>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3400">
                <a:solidFill>
                  <a:srgbClr val="FFFFFF"/>
                </a:solidFill>
              </a:rPr>
              <a:t>Creating a Multiple Traffic Light Controller While Integrating a Crosswalk Button</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960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8929" y="649814"/>
            <a:ext cx="3673137" cy="1828800"/>
          </a:xfrm>
        </p:spPr>
        <p:txBody>
          <a:bodyPr>
            <a:normAutofit/>
          </a:bodyPr>
          <a:lstStyle/>
          <a:p>
            <a:r>
              <a:rPr lang="en-US" sz="3600" dirty="0"/>
              <a:t>Picture of circuit with working LEDs</a:t>
            </a:r>
          </a:p>
        </p:txBody>
      </p:sp>
      <p:pic>
        <p:nvPicPr>
          <p:cNvPr id="8" name="Picture Placeholder 7" descr="A piece of paper with wires on it&#10;&#10;Description automatically generated">
            <a:extLst>
              <a:ext uri="{FF2B5EF4-FFF2-40B4-BE49-F238E27FC236}">
                <a16:creationId xmlns:a16="http://schemas.microsoft.com/office/drawing/2014/main" id="{D5CC0CA6-BCE5-DA05-B7F8-957DB88A61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5" b="955"/>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461091" y="2478614"/>
            <a:ext cx="4275364" cy="3853360"/>
          </a:xfrm>
        </p:spPr>
        <p:txBody>
          <a:bodyPr>
            <a:normAutofit/>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1140894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pic>
        <p:nvPicPr>
          <p:cNvPr id="5" name="Picture Placeholder 4" descr="A screenshot of a computer program&#10;&#10;Description automatically generated">
            <a:extLst>
              <a:ext uri="{FF2B5EF4-FFF2-40B4-BE49-F238E27FC236}">
                <a16:creationId xmlns:a16="http://schemas.microsoft.com/office/drawing/2014/main" id="{1BA3A2A6-CE74-4CED-D9C5-6C2C2CE343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88" b="888"/>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119488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fontScale="90000"/>
          </a:bodyPr>
          <a:lstStyle/>
          <a:p>
            <a:r>
              <a:rPr lang="en-US" sz="3600" dirty="0"/>
              <a:t>Screenshot of Serial Monitor in Arduino IDE</a:t>
            </a:r>
          </a:p>
        </p:txBody>
      </p:sp>
      <p:pic>
        <p:nvPicPr>
          <p:cNvPr id="5" name="Picture Placeholder 4" descr="A screenshot of a computer&#10;&#10;Description automatically generated">
            <a:extLst>
              <a:ext uri="{FF2B5EF4-FFF2-40B4-BE49-F238E27FC236}">
                <a16:creationId xmlns:a16="http://schemas.microsoft.com/office/drawing/2014/main" id="{7A9D0F20-F280-45D5-FC98-25F789216012}"/>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5425440" y="996950"/>
            <a:ext cx="6059424" cy="5111242"/>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Screenshot of output in Serial Monitor</a:t>
            </a:r>
            <a:endParaRPr lang="en-US" b="1" dirty="0"/>
          </a:p>
        </p:txBody>
      </p:sp>
    </p:spTree>
    <p:extLst>
      <p:ext uri="{BB962C8B-B14F-4D97-AF65-F5344CB8AC3E}">
        <p14:creationId xmlns:p14="http://schemas.microsoft.com/office/powerpoint/2010/main" val="301545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F159C4C2-1F14-04DD-2E2B-BCD50F85ECCF}"/>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3400" dirty="0">
                <a:solidFill>
                  <a:schemeClr val="bg1"/>
                </a:solidFill>
              </a:rPr>
              <a:t>Creating a Multiple Traffic Light Controller With A Cross Walk and Emergency Buzzer</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0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979487"/>
            <a:ext cx="3932237" cy="1600200"/>
          </a:xfrm>
        </p:spPr>
        <p:txBody>
          <a:bodyPr>
            <a:normAutofit fontScale="90000"/>
          </a:bodyPr>
          <a:lstStyle/>
          <a:p>
            <a:r>
              <a:rPr lang="en-US" sz="3600" dirty="0"/>
              <a:t>Picture of circuit with working LEDs and LCD display</a:t>
            </a:r>
          </a:p>
        </p:txBody>
      </p:sp>
      <p:pic>
        <p:nvPicPr>
          <p:cNvPr id="5" name="Picture Placeholder 4" descr="A person using a device to control the circuit board&#10;&#10;Description automatically generated with medium confidence">
            <a:extLst>
              <a:ext uri="{FF2B5EF4-FFF2-40B4-BE49-F238E27FC236}">
                <a16:creationId xmlns:a16="http://schemas.microsoft.com/office/drawing/2014/main" id="{65636D5A-AE42-B47E-6D31-2D186F020086}"/>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rot="5400000">
            <a:off x="5784266" y="517084"/>
            <a:ext cx="4948634" cy="5940499"/>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587624"/>
            <a:ext cx="3932237" cy="3281363"/>
          </a:xfrm>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r>
              <a:rPr lang="en-US" dirty="0"/>
              <a:t>LCD Unit  with Message Display</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158615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A8CE-3D47-ECFB-0187-22874FB763BF}"/>
              </a:ext>
            </a:extLst>
          </p:cNvPr>
          <p:cNvSpPr>
            <a:spLocks noGrp="1"/>
          </p:cNvSpPr>
          <p:nvPr>
            <p:ph type="title"/>
          </p:nvPr>
        </p:nvSpPr>
        <p:spPr/>
        <p:txBody>
          <a:bodyPr/>
          <a:lstStyle/>
          <a:p>
            <a:r>
              <a:rPr lang="en-US" dirty="0"/>
              <a:t>Introduction</a:t>
            </a:r>
          </a:p>
        </p:txBody>
      </p:sp>
      <p:sp>
        <p:nvSpPr>
          <p:cNvPr id="7" name="TextBox 6">
            <a:extLst>
              <a:ext uri="{FF2B5EF4-FFF2-40B4-BE49-F238E27FC236}">
                <a16:creationId xmlns:a16="http://schemas.microsoft.com/office/drawing/2014/main" id="{9470880B-61EC-295F-33C5-CB7136878082}"/>
              </a:ext>
            </a:extLst>
          </p:cNvPr>
          <p:cNvSpPr txBox="1"/>
          <p:nvPr/>
        </p:nvSpPr>
        <p:spPr>
          <a:xfrm>
            <a:off x="1874773" y="2577748"/>
            <a:ext cx="9468464" cy="2031325"/>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00"/>
                </a:solidFill>
                <a:latin typeface="Arial" panose="020B0604020202020204" pitchFamily="34" charset="0"/>
              </a:rPr>
              <a:t>Building the small-scale traffic signal by blueprint and programming the traffic signal and controller with emergency signal.</a:t>
            </a:r>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Added more lights during course of this project as well as motion detector that activates with vehicle approaching.</a:t>
            </a:r>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rPr>
              <a:t>Inventory and Cataloguing of parts to start project </a:t>
            </a:r>
            <a:endParaRPr lang="en-US" dirty="0"/>
          </a:p>
        </p:txBody>
      </p:sp>
    </p:spTree>
    <p:extLst>
      <p:ext uri="{BB962C8B-B14F-4D97-AF65-F5344CB8AC3E}">
        <p14:creationId xmlns:p14="http://schemas.microsoft.com/office/powerpoint/2010/main" val="3825807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37031" y="667596"/>
            <a:ext cx="4056889" cy="1539156"/>
          </a:xfrm>
        </p:spPr>
        <p:txBody>
          <a:bodyPr>
            <a:normAutofit/>
          </a:bodyPr>
          <a:lstStyle/>
          <a:p>
            <a:r>
              <a:rPr lang="en-US" sz="3600" dirty="0"/>
              <a:t>Screenshot of code in Arduino IDE</a:t>
            </a:r>
          </a:p>
        </p:txBody>
      </p:sp>
      <p:pic>
        <p:nvPicPr>
          <p:cNvPr id="5" name="Picture Placeholder 4" descr="A screenshot of a computer program&#10;&#10;Description automatically generated">
            <a:extLst>
              <a:ext uri="{FF2B5EF4-FFF2-40B4-BE49-F238E27FC236}">
                <a16:creationId xmlns:a16="http://schemas.microsoft.com/office/drawing/2014/main" id="{C6AF7114-04AA-BDF0-C9DF-2DDF0E57244F}"/>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5054918" y="873124"/>
            <a:ext cx="6435800" cy="522287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01283" y="2322310"/>
            <a:ext cx="3928383" cy="2328939"/>
          </a:xfrm>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1597739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42547" y="674687"/>
            <a:ext cx="3932237" cy="1600200"/>
          </a:xfrm>
        </p:spPr>
        <p:txBody>
          <a:bodyPr>
            <a:normAutofit fontScale="90000"/>
          </a:bodyPr>
          <a:lstStyle/>
          <a:p>
            <a:r>
              <a:rPr lang="en-US" sz="3600" dirty="0"/>
              <a:t>Screenshot of Serial Monitor in Arduino IDE</a:t>
            </a:r>
          </a:p>
        </p:txBody>
      </p:sp>
      <p:pic>
        <p:nvPicPr>
          <p:cNvPr id="5" name="Picture Placeholder 4" descr="A screenshot of a computer&#10;&#10;Description automatically generated">
            <a:extLst>
              <a:ext uri="{FF2B5EF4-FFF2-40B4-BE49-F238E27FC236}">
                <a16:creationId xmlns:a16="http://schemas.microsoft.com/office/drawing/2014/main" id="{31775B0C-E9FB-7B0D-262D-C90BD54071BE}"/>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4986528" y="826770"/>
            <a:ext cx="6470469" cy="5204460"/>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449644" y="2533522"/>
            <a:ext cx="3932237" cy="3262313"/>
          </a:xfrm>
        </p:spPr>
        <p:txBody>
          <a:bodyPr/>
          <a:lstStyle/>
          <a:p>
            <a:r>
              <a:rPr lang="en-US" dirty="0"/>
              <a:t>Screenshot of output in Serial Monitor</a:t>
            </a:r>
            <a:endParaRPr lang="en-US" b="1" dirty="0"/>
          </a:p>
        </p:txBody>
      </p:sp>
    </p:spTree>
    <p:extLst>
      <p:ext uri="{BB962C8B-B14F-4D97-AF65-F5344CB8AC3E}">
        <p14:creationId xmlns:p14="http://schemas.microsoft.com/office/powerpoint/2010/main" val="272645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5BA8DF99-EC81-CE18-C95E-C89BBCBF5B0A}"/>
              </a:ext>
            </a:extLst>
          </p:cNvPr>
          <p:cNvSpPr>
            <a:spLocks noGrp="1"/>
          </p:cNvSpPr>
          <p:nvPr>
            <p:ph type="title"/>
          </p:nvPr>
        </p:nvSpPr>
        <p:spPr>
          <a:xfrm>
            <a:off x="2692398" y="1871131"/>
            <a:ext cx="6815669" cy="1515533"/>
          </a:xfrm>
        </p:spPr>
        <p:txBody>
          <a:bodyPr vert="horz" lIns="91440" tIns="45720" rIns="91440" bIns="45720" rtlCol="0" anchor="b">
            <a:normAutofit/>
          </a:bodyPr>
          <a:lstStyle/>
          <a:p>
            <a:pPr>
              <a:lnSpc>
                <a:spcPct val="90000"/>
              </a:lnSpc>
            </a:pPr>
            <a:r>
              <a:rPr lang="en-US" sz="3800" dirty="0">
                <a:solidFill>
                  <a:schemeClr val="bg1"/>
                </a:solidFill>
              </a:rPr>
              <a:t>Creating A Multiple Traffic Light Controller with Emergency Light</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6" name="Picture 5" descr="Police car on the street">
            <a:extLst>
              <a:ext uri="{FF2B5EF4-FFF2-40B4-BE49-F238E27FC236}">
                <a16:creationId xmlns:a16="http://schemas.microsoft.com/office/drawing/2014/main" id="{31403173-E4FD-3D3F-0319-95BAC8F6E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056" y="3618793"/>
            <a:ext cx="2434320" cy="1622484"/>
          </a:xfrm>
          <a:prstGeom prst="rect">
            <a:avLst/>
          </a:prstGeom>
        </p:spPr>
      </p:pic>
    </p:spTree>
    <p:extLst>
      <p:ext uri="{BB962C8B-B14F-4D97-AF65-F5344CB8AC3E}">
        <p14:creationId xmlns:p14="http://schemas.microsoft.com/office/powerpoint/2010/main" val="36817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979487"/>
            <a:ext cx="3932237" cy="1600200"/>
          </a:xfrm>
        </p:spPr>
        <p:txBody>
          <a:bodyPr>
            <a:normAutofit fontScale="90000"/>
          </a:bodyPr>
          <a:lstStyle/>
          <a:p>
            <a:r>
              <a:rPr lang="en-US" sz="3600" dirty="0"/>
              <a:t>Screenshot of circuit with working LEDs and LCD display (Building/Operation)</a:t>
            </a:r>
          </a:p>
        </p:txBody>
      </p:sp>
      <p:pic>
        <p:nvPicPr>
          <p:cNvPr id="5" name="Picture Placeholder 4" descr="A circuit board with wires and a display&#10;&#10;Description automatically generated">
            <a:extLst>
              <a:ext uri="{FF2B5EF4-FFF2-40B4-BE49-F238E27FC236}">
                <a16:creationId xmlns:a16="http://schemas.microsoft.com/office/drawing/2014/main" id="{D75937A7-FE69-C3FC-C34C-2DBBE66EB24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5" b="955"/>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587624"/>
            <a:ext cx="3932237" cy="3281363"/>
          </a:xfrm>
        </p:spPr>
        <p:txBody>
          <a:bodyPr>
            <a:normAutofit fontScale="92500" lnSpcReduction="20000"/>
          </a:bodyPr>
          <a:lstStyle/>
          <a:p>
            <a:pPr lvl="0"/>
            <a:r>
              <a:rPr lang="en-US" dirty="0"/>
              <a:t>ESP 32 Board</a:t>
            </a:r>
          </a:p>
          <a:p>
            <a:r>
              <a:rPr lang="en-US" dirty="0"/>
              <a:t>Colored LEDs: Red, Yellow and Green (two sets)</a:t>
            </a:r>
          </a:p>
          <a:p>
            <a:r>
              <a:rPr lang="en-US" dirty="0"/>
              <a:t>One Blue LED – Emergency Light</a:t>
            </a:r>
          </a:p>
          <a:p>
            <a:pPr lvl="0"/>
            <a:r>
              <a:rPr lang="en-US" dirty="0"/>
              <a:t>220 Ohm Resistors (optional)</a:t>
            </a:r>
          </a:p>
          <a:p>
            <a:pPr lvl="0"/>
            <a:r>
              <a:rPr lang="en-US" dirty="0"/>
              <a:t>Push Button</a:t>
            </a:r>
          </a:p>
          <a:p>
            <a:r>
              <a:rPr lang="en-US" dirty="0"/>
              <a:t>LCD Unit </a:t>
            </a:r>
          </a:p>
          <a:p>
            <a:r>
              <a:rPr lang="en-US" dirty="0"/>
              <a:t>Buzzer</a:t>
            </a:r>
          </a:p>
          <a:p>
            <a:r>
              <a:rPr lang="en-US" dirty="0"/>
              <a:t>Wires</a:t>
            </a:r>
          </a:p>
          <a:p>
            <a:pPr lvl="0"/>
            <a:r>
              <a:rPr lang="en-US" dirty="0"/>
              <a:t>Breadboard</a:t>
            </a:r>
          </a:p>
          <a:p>
            <a:pPr lvl="0"/>
            <a:endParaRPr lang="en-US" dirty="0"/>
          </a:p>
        </p:txBody>
      </p:sp>
    </p:spTree>
    <p:extLst>
      <p:ext uri="{BB962C8B-B14F-4D97-AF65-F5344CB8AC3E}">
        <p14:creationId xmlns:p14="http://schemas.microsoft.com/office/powerpoint/2010/main" val="195456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333968" y="199517"/>
            <a:ext cx="3932237" cy="1600200"/>
          </a:xfrm>
        </p:spPr>
        <p:txBody>
          <a:bodyPr>
            <a:normAutofit/>
          </a:bodyPr>
          <a:lstStyle/>
          <a:p>
            <a:r>
              <a:rPr lang="en-US" dirty="0"/>
              <a:t>Screenshot of code in Arduino IDE (Testing)</a:t>
            </a:r>
          </a:p>
        </p:txBody>
      </p:sp>
      <p:pic>
        <p:nvPicPr>
          <p:cNvPr id="5" name="Picture Placeholder 4" descr="A screenshot of a computer program&#10;&#10;Description automatically generated">
            <a:extLst>
              <a:ext uri="{FF2B5EF4-FFF2-40B4-BE49-F238E27FC236}">
                <a16:creationId xmlns:a16="http://schemas.microsoft.com/office/drawing/2014/main" id="{4701E3BC-8068-4168-F22E-9B5FA39028EC}"/>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4218929" y="643727"/>
            <a:ext cx="7328387" cy="557054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84559" y="1987296"/>
            <a:ext cx="3431053" cy="3780558"/>
          </a:xfrm>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32724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00299" y="830707"/>
            <a:ext cx="3932237" cy="1600200"/>
          </a:xfrm>
        </p:spPr>
        <p:txBody>
          <a:bodyPr>
            <a:normAutofit/>
          </a:bodyPr>
          <a:lstStyle/>
          <a:p>
            <a:r>
              <a:rPr lang="en-US" dirty="0"/>
              <a:t>Screenshot of Serial Monitor in Arduino IDE (Testing)</a:t>
            </a:r>
          </a:p>
        </p:txBody>
      </p:sp>
      <p:pic>
        <p:nvPicPr>
          <p:cNvPr id="5" name="Picture Placeholder 4" descr="A screenshot of a computer program&#10;&#10;Description automatically generated">
            <a:extLst>
              <a:ext uri="{FF2B5EF4-FFF2-40B4-BE49-F238E27FC236}">
                <a16:creationId xmlns:a16="http://schemas.microsoft.com/office/drawing/2014/main" id="{052E9F51-E781-E6BB-1617-C7B67D58C91A}"/>
              </a:ext>
            </a:extLst>
          </p:cNvPr>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4585655" y="830707"/>
            <a:ext cx="6846950" cy="5196586"/>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547180" y="2597150"/>
            <a:ext cx="3932237" cy="3262313"/>
          </a:xfrm>
        </p:spPr>
        <p:txBody>
          <a:bodyPr/>
          <a:lstStyle/>
          <a:p>
            <a:r>
              <a:rPr lang="en-US" dirty="0"/>
              <a:t>Screenshot of output in Serial Monitor</a:t>
            </a:r>
            <a:endParaRPr lang="en-US" b="1" dirty="0"/>
          </a:p>
        </p:txBody>
      </p:sp>
    </p:spTree>
    <p:extLst>
      <p:ext uri="{BB962C8B-B14F-4D97-AF65-F5344CB8AC3E}">
        <p14:creationId xmlns:p14="http://schemas.microsoft.com/office/powerpoint/2010/main" val="940750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FC2B-FE8A-7AB9-757F-18FA4710B4C9}"/>
              </a:ext>
            </a:extLst>
          </p:cNvPr>
          <p:cNvSpPr>
            <a:spLocks noGrp="1"/>
          </p:cNvSpPr>
          <p:nvPr>
            <p:ph type="title"/>
          </p:nvPr>
        </p:nvSpPr>
        <p:spPr>
          <a:xfrm>
            <a:off x="2975092" y="415400"/>
            <a:ext cx="6241816" cy="1371600"/>
          </a:xfrm>
        </p:spPr>
        <p:txBody>
          <a:bodyPr>
            <a:normAutofit/>
          </a:bodyPr>
          <a:lstStyle/>
          <a:p>
            <a:r>
              <a:rPr lang="en-US" sz="5400" dirty="0"/>
              <a:t>Peer Review</a:t>
            </a:r>
          </a:p>
        </p:txBody>
      </p:sp>
      <p:pic>
        <p:nvPicPr>
          <p:cNvPr id="6" name="Picture 5" descr="A screenshot of a chat&#10;&#10;Description automatically generated">
            <a:extLst>
              <a:ext uri="{FF2B5EF4-FFF2-40B4-BE49-F238E27FC236}">
                <a16:creationId xmlns:a16="http://schemas.microsoft.com/office/drawing/2014/main" id="{10EF78BE-8306-B05C-2D9A-C9E42B58E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29" y="1756843"/>
            <a:ext cx="4386649" cy="447821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1508BEB3-4A99-01C1-A283-F24681DC8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590" y="2040669"/>
            <a:ext cx="5741406" cy="4070482"/>
          </a:xfrm>
          <a:prstGeom prst="rect">
            <a:avLst/>
          </a:prstGeom>
        </p:spPr>
      </p:pic>
    </p:spTree>
    <p:extLst>
      <p:ext uri="{BB962C8B-B14F-4D97-AF65-F5344CB8AC3E}">
        <p14:creationId xmlns:p14="http://schemas.microsoft.com/office/powerpoint/2010/main" val="231215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22CD-4BE7-2A58-71E9-3A7480E6D00D}"/>
              </a:ext>
            </a:extLst>
          </p:cNvPr>
          <p:cNvSpPr>
            <a:spLocks noGrp="1"/>
          </p:cNvSpPr>
          <p:nvPr>
            <p:ph type="title"/>
          </p:nvPr>
        </p:nvSpPr>
        <p:spPr>
          <a:xfrm>
            <a:off x="2280315" y="93091"/>
            <a:ext cx="6241816" cy="1371600"/>
          </a:xfrm>
        </p:spPr>
        <p:txBody>
          <a:bodyPr>
            <a:normAutofit/>
          </a:bodyPr>
          <a:lstStyle/>
          <a:p>
            <a:r>
              <a:rPr lang="en-US" sz="5400" dirty="0"/>
              <a:t>Reflection</a:t>
            </a:r>
          </a:p>
        </p:txBody>
      </p:sp>
      <p:pic>
        <p:nvPicPr>
          <p:cNvPr id="6" name="Picture 5" descr="A screenshot of a computer&#10;&#10;Description automatically generated">
            <a:extLst>
              <a:ext uri="{FF2B5EF4-FFF2-40B4-BE49-F238E27FC236}">
                <a16:creationId xmlns:a16="http://schemas.microsoft.com/office/drawing/2014/main" id="{3408B852-AF53-B0E6-1533-91FFF155F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328" y="1464691"/>
            <a:ext cx="6924098" cy="4654965"/>
          </a:xfrm>
          <a:prstGeom prst="rect">
            <a:avLst/>
          </a:prstGeom>
        </p:spPr>
      </p:pic>
    </p:spTree>
    <p:extLst>
      <p:ext uri="{BB962C8B-B14F-4D97-AF65-F5344CB8AC3E}">
        <p14:creationId xmlns:p14="http://schemas.microsoft.com/office/powerpoint/2010/main" val="3282759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D366279-3AF4-0EE8-DDA2-FAF2B13D7EC3}"/>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rgbClr val="262626"/>
                </a:solidFill>
              </a:rPr>
              <a:t>Challenges</a:t>
            </a:r>
          </a:p>
        </p:txBody>
      </p:sp>
      <p:graphicFrame>
        <p:nvGraphicFramePr>
          <p:cNvPr id="6" name="Text Placeholder 3">
            <a:extLst>
              <a:ext uri="{FF2B5EF4-FFF2-40B4-BE49-F238E27FC236}">
                <a16:creationId xmlns:a16="http://schemas.microsoft.com/office/drawing/2014/main" id="{F91746AC-5F1D-5DCD-CEE7-7BA2DB47386C}"/>
              </a:ext>
            </a:extLst>
          </p:cNvPr>
          <p:cNvGraphicFramePr/>
          <p:nvPr>
            <p:extLst>
              <p:ext uri="{D42A27DB-BD31-4B8C-83A1-F6EECF244321}">
                <p14:modId xmlns:p14="http://schemas.microsoft.com/office/powerpoint/2010/main" val="370668187"/>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975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1AEE34D-84A0-BCDB-0630-B8CD741CEFD1}"/>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rgbClr val="262626"/>
                </a:solidFill>
              </a:rPr>
              <a:t>Career Skills</a:t>
            </a:r>
          </a:p>
        </p:txBody>
      </p:sp>
      <p:graphicFrame>
        <p:nvGraphicFramePr>
          <p:cNvPr id="6" name="Text Placeholder 3">
            <a:extLst>
              <a:ext uri="{FF2B5EF4-FFF2-40B4-BE49-F238E27FC236}">
                <a16:creationId xmlns:a16="http://schemas.microsoft.com/office/drawing/2014/main" id="{6EFF2537-3077-98A2-7EA3-31169CC8690C}"/>
              </a:ext>
            </a:extLst>
          </p:cNvPr>
          <p:cNvGraphicFramePr/>
          <p:nvPr>
            <p:extLst>
              <p:ext uri="{D42A27DB-BD31-4B8C-83A1-F6EECF244321}">
                <p14:modId xmlns:p14="http://schemas.microsoft.com/office/powerpoint/2010/main" val="388475194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278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98B8934C-18A2-059A-1526-C9EFD661F1E2}"/>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dirty="0">
                <a:solidFill>
                  <a:schemeClr val="bg1"/>
                </a:solidFill>
              </a:rPr>
              <a:t>Project Preparation</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593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1" name="Picture 30">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6" name="Straight Connector 35">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8" name="Rectangle 37">
            <a:extLst>
              <a:ext uri="{FF2B5EF4-FFF2-40B4-BE49-F238E27FC236}">
                <a16:creationId xmlns:a16="http://schemas.microsoft.com/office/drawing/2014/main" id="{95224A92-B71D-4244-9CEE-E80F9BD11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69A319-3937-4297-B7D8-6745097B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5" y="487353"/>
            <a:ext cx="11218182"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3FDFE78-2422-40CD-BC53-9E0C459C9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76"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364C966-BAB2-2544-88B1-FDA516CD8045}"/>
              </a:ext>
            </a:extLst>
          </p:cNvPr>
          <p:cNvSpPr>
            <a:spLocks noGrp="1"/>
          </p:cNvSpPr>
          <p:nvPr>
            <p:ph type="title"/>
          </p:nvPr>
        </p:nvSpPr>
        <p:spPr>
          <a:xfrm>
            <a:off x="7535825" y="982132"/>
            <a:ext cx="3360772" cy="4625172"/>
          </a:xfrm>
        </p:spPr>
        <p:txBody>
          <a:bodyPr vert="horz" lIns="91440" tIns="45720" rIns="91440" bIns="45720" rtlCol="0" anchor="ctr">
            <a:normAutofit/>
          </a:bodyPr>
          <a:lstStyle/>
          <a:p>
            <a:r>
              <a:rPr lang="en-US" sz="4400">
                <a:solidFill>
                  <a:srgbClr val="262626"/>
                </a:solidFill>
              </a:rPr>
              <a:t>References </a:t>
            </a:r>
          </a:p>
        </p:txBody>
      </p:sp>
      <p:sp>
        <p:nvSpPr>
          <p:cNvPr id="44" name="Rectangle 43">
            <a:extLst>
              <a:ext uri="{FF2B5EF4-FFF2-40B4-BE49-F238E27FC236}">
                <a16:creationId xmlns:a16="http://schemas.microsoft.com/office/drawing/2014/main" id="{A97E302E-4D34-42E4-94A8-4FC0AF572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noFill/>
          <a:ln w="57150" cmpd="thickThin">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514A344B-390B-BAF8-1138-AAD797B98F76}"/>
              </a:ext>
            </a:extLst>
          </p:cNvPr>
          <p:cNvGraphicFramePr/>
          <p:nvPr>
            <p:extLst>
              <p:ext uri="{D42A27DB-BD31-4B8C-83A1-F6EECF244321}">
                <p14:modId xmlns:p14="http://schemas.microsoft.com/office/powerpoint/2010/main" val="2503130275"/>
              </p:ext>
            </p:extLst>
          </p:nvPr>
        </p:nvGraphicFramePr>
        <p:xfrm>
          <a:off x="1391056" y="1391055"/>
          <a:ext cx="5272392" cy="39591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34152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n placed on top of a signature line">
            <a:extLst>
              <a:ext uri="{FF2B5EF4-FFF2-40B4-BE49-F238E27FC236}">
                <a16:creationId xmlns:a16="http://schemas.microsoft.com/office/drawing/2014/main" id="{84E8D017-0B5C-ED0C-AE7C-A67EF1D578AE}"/>
              </a:ext>
            </a:extLst>
          </p:cNvPr>
          <p:cNvPicPr>
            <a:picLocks noChangeAspect="1"/>
          </p:cNvPicPr>
          <p:nvPr/>
        </p:nvPicPr>
        <p:blipFill rotWithShape="1">
          <a:blip r:embed="rId4">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3B62DFA-F688-4D27-D817-2BC4D8887D54}"/>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rgbClr val="FFFFFF"/>
                </a:solidFill>
              </a:rPr>
              <a:t>Conclusion</a:t>
            </a:r>
          </a:p>
        </p:txBody>
      </p:sp>
      <p:cxnSp>
        <p:nvCxnSpPr>
          <p:cNvPr id="20" name="Straight Connector 19">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30BA2229-25F9-9FF1-1E72-E76C95A35642}"/>
              </a:ext>
            </a:extLst>
          </p:cNvPr>
          <p:cNvSpPr>
            <a:spLocks noGrp="1"/>
          </p:cNvSpPr>
          <p:nvPr>
            <p:ph type="body" sz="half" idx="2"/>
          </p:nvPr>
        </p:nvSpPr>
        <p:spPr>
          <a:xfrm>
            <a:off x="1295401" y="2556932"/>
            <a:ext cx="9601196" cy="3318936"/>
          </a:xfrm>
        </p:spPr>
        <p:txBody>
          <a:bodyPr vert="horz" lIns="91440" tIns="45720" rIns="91440" bIns="45720" rtlCol="0" anchor="t">
            <a:normAutofit/>
          </a:bodyPr>
          <a:lstStyle/>
          <a:p>
            <a:pPr marL="285750" indent="-285750">
              <a:buFont typeface="Arial" panose="020B0604020202020204" pitchFamily="34" charset="0"/>
              <a:buChar char="•"/>
            </a:pPr>
            <a:r>
              <a:rPr lang="en-US" dirty="0">
                <a:solidFill>
                  <a:srgbClr val="FFFFFF"/>
                </a:solidFill>
              </a:rPr>
              <a:t> </a:t>
            </a:r>
            <a:r>
              <a:rPr lang="en-US" sz="1800" dirty="0">
                <a:solidFill>
                  <a:schemeClr val="tx1"/>
                </a:solidFill>
                <a:effectLst/>
                <a:latin typeface="Arial" panose="020B0604020202020204" pitchFamily="34" charset="0"/>
                <a:ea typeface="Times New Roman" panose="02020603050405020304" pitchFamily="18" charset="0"/>
              </a:rPr>
              <a:t>The Internet of Things (IoT) is growing exponentially. New technologies and applications are being developed on a regular basis and this creates an abundance of new job opportunities each with its requisite skill sets. It is important to stay current with the skills required for this evolving job market and to take advantage of the many available learning opportunities currently available</a:t>
            </a:r>
          </a:p>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algn="l">
              <a:buFont typeface="Arial"/>
              <a:buChar char="•"/>
            </a:pPr>
            <a:r>
              <a:rPr lang="en-US" dirty="0">
                <a:solidFill>
                  <a:srgbClr val="FFFFFF"/>
                </a:solidFill>
              </a:rPr>
              <a:t> The individual projects throughout the course help us deal with different challenges with data, like monitoring, managing and keeping secure large quantities of data.</a:t>
            </a:r>
          </a:p>
        </p:txBody>
      </p:sp>
    </p:spTree>
    <p:extLst>
      <p:ext uri="{BB962C8B-B14F-4D97-AF65-F5344CB8AC3E}">
        <p14:creationId xmlns:p14="http://schemas.microsoft.com/office/powerpoint/2010/main" val="20559189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929140" y="972766"/>
            <a:ext cx="2835464" cy="1254868"/>
          </a:xfrm>
        </p:spPr>
        <p:txBody>
          <a:bodyPr vert="horz" lIns="91440" tIns="45720" rIns="91440" bIns="45720" rtlCol="0" anchor="b">
            <a:normAutofit/>
          </a:bodyPr>
          <a:lstStyle/>
          <a:p>
            <a:r>
              <a:rPr lang="en-US">
                <a:solidFill>
                  <a:srgbClr val="262626"/>
                </a:solidFill>
              </a:rPr>
              <a:t>Inventory (Picture)</a:t>
            </a:r>
          </a:p>
        </p:txBody>
      </p:sp>
      <p:sp useBgFill="1">
        <p:nvSpPr>
          <p:cNvPr id="28" name="Rectangle 27">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blue mat with various electronics&#10;&#10;Description automatically generated">
            <a:extLst>
              <a:ext uri="{FF2B5EF4-FFF2-40B4-BE49-F238E27FC236}">
                <a16:creationId xmlns:a16="http://schemas.microsoft.com/office/drawing/2014/main" id="{03222A52-B9AA-5030-9C87-F26DE37AE180}"/>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647" b="647"/>
          <a:stretch>
            <a:fillRect/>
          </a:stretch>
        </p:blipFill>
        <p:spPr>
          <a:xfrm>
            <a:off x="4934962" y="803189"/>
            <a:ext cx="7177421" cy="5313406"/>
          </a:xfrm>
          <a:prstGeom prst="rect">
            <a:avLst/>
          </a:prstGeom>
        </p:spPr>
      </p:pic>
      <p:graphicFrame>
        <p:nvGraphicFramePr>
          <p:cNvPr id="9" name="Text Placeholder 6">
            <a:extLst>
              <a:ext uri="{FF2B5EF4-FFF2-40B4-BE49-F238E27FC236}">
                <a16:creationId xmlns:a16="http://schemas.microsoft.com/office/drawing/2014/main" id="{3257D965-7963-B92A-6BBB-FA5DBC9D3A2C}"/>
              </a:ext>
            </a:extLst>
          </p:cNvPr>
          <p:cNvGraphicFramePr/>
          <p:nvPr>
            <p:extLst>
              <p:ext uri="{D42A27DB-BD31-4B8C-83A1-F6EECF244321}">
                <p14:modId xmlns:p14="http://schemas.microsoft.com/office/powerpoint/2010/main" val="2837380049"/>
              </p:ext>
            </p:extLst>
          </p:nvPr>
        </p:nvGraphicFramePr>
        <p:xfrm>
          <a:off x="929141" y="2430471"/>
          <a:ext cx="2835464" cy="35520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6461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56691" y="303213"/>
            <a:ext cx="6241816" cy="1371600"/>
          </a:xfrm>
        </p:spPr>
        <p:txBody>
          <a:bodyPr>
            <a:normAutofit/>
          </a:bodyPr>
          <a:lstStyle/>
          <a:p>
            <a:r>
              <a:rPr lang="en-US" sz="3600" dirty="0"/>
              <a:t>ESP32 (Picture)</a:t>
            </a:r>
          </a:p>
        </p:txBody>
      </p:sp>
      <p:pic>
        <p:nvPicPr>
          <p:cNvPr id="3" name="Picture Placeholder 2">
            <a:extLst>
              <a:ext uri="{FF2B5EF4-FFF2-40B4-BE49-F238E27FC236}">
                <a16:creationId xmlns:a16="http://schemas.microsoft.com/office/drawing/2014/main" id="{5327B502-9FB6-3842-072A-3661475FCEF1}"/>
              </a:ext>
            </a:extLst>
          </p:cNvPr>
          <p:cNvPicPr>
            <a:picLocks noGrp="1" noChangeAspect="1"/>
          </p:cNvPicPr>
          <p:nvPr>
            <p:ph type="pic" idx="1"/>
          </p:nvPr>
        </p:nvPicPr>
        <p:blipFill>
          <a:blip r:embed="rId2"/>
          <a:srcRect t="25773" b="25773"/>
          <a:stretch>
            <a:fillRect/>
          </a:stretch>
        </p:blipFill>
        <p:spPr>
          <a:xfrm>
            <a:off x="4718050" y="989013"/>
            <a:ext cx="6634163" cy="4873625"/>
          </a:xfrm>
          <a:prstGeom prst="rect">
            <a:avLst/>
          </a:prstGeo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544530" y="2032806"/>
            <a:ext cx="4068568" cy="3587157"/>
          </a:xfrm>
        </p:spPr>
        <p:txBody>
          <a:bodyPr/>
          <a:lstStyle/>
          <a:p>
            <a:r>
              <a:rPr lang="en-US" dirty="0"/>
              <a:t>Microcontroller mounted and powered ON</a:t>
            </a:r>
          </a:p>
          <a:p>
            <a:endParaRPr lang="en-US" dirty="0"/>
          </a:p>
          <a:p>
            <a:r>
              <a:rPr lang="en-US" dirty="0">
                <a:solidFill>
                  <a:srgbClr val="FF0000"/>
                </a:solidFill>
              </a:rPr>
              <a:t>Write your name on a piece of paper and place it next to your circuit , then take a picture of your project.</a:t>
            </a:r>
            <a:endParaRPr lang="en-US" dirty="0"/>
          </a:p>
          <a:p>
            <a:endParaRPr lang="en-US" dirty="0"/>
          </a:p>
          <a:p>
            <a:endParaRPr lang="en-US" dirty="0"/>
          </a:p>
        </p:txBody>
      </p:sp>
    </p:spTree>
    <p:extLst>
      <p:ext uri="{BB962C8B-B14F-4D97-AF65-F5344CB8AC3E}">
        <p14:creationId xmlns:p14="http://schemas.microsoft.com/office/powerpoint/2010/main" val="669344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555660" y="613615"/>
            <a:ext cx="6241816" cy="1371600"/>
          </a:xfrm>
        </p:spPr>
        <p:txBody>
          <a:bodyPr>
            <a:normAutofit/>
          </a:bodyPr>
          <a:lstStyle/>
          <a:p>
            <a:r>
              <a:rPr lang="en-US" sz="3600" dirty="0"/>
              <a:t>Installation of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761143" y="1985215"/>
            <a:ext cx="6241816" cy="1828800"/>
          </a:xfrm>
        </p:spPr>
        <p:txBody>
          <a:bodyPr/>
          <a:lstStyle/>
          <a:p>
            <a:r>
              <a:rPr lang="en-US" dirty="0"/>
              <a:t>Screenshot of Arduino IDE with </a:t>
            </a:r>
            <a:r>
              <a:rPr lang="en-US" b="1" dirty="0"/>
              <a:t>Port </a:t>
            </a:r>
            <a:r>
              <a:rPr lang="en-US" dirty="0"/>
              <a:t>selected from Tools menu. </a:t>
            </a:r>
            <a:endParaRPr lang="en-US" b="1" dirty="0"/>
          </a:p>
        </p:txBody>
      </p:sp>
      <p:pic>
        <p:nvPicPr>
          <p:cNvPr id="5" name="Picture 4">
            <a:extLst>
              <a:ext uri="{FF2B5EF4-FFF2-40B4-BE49-F238E27FC236}">
                <a16:creationId xmlns:a16="http://schemas.microsoft.com/office/drawing/2014/main" id="{A4ADB9F4-2AC5-481F-9EEB-5D812743C4E1}"/>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09514" y="2463206"/>
            <a:ext cx="2823217" cy="2163826"/>
          </a:xfrm>
          <a:prstGeom prst="rect">
            <a:avLst/>
          </a:prstGeom>
          <a:noFill/>
          <a:ln>
            <a:noFill/>
          </a:ln>
        </p:spPr>
      </p:pic>
      <p:sp>
        <p:nvSpPr>
          <p:cNvPr id="7" name="Arrow: Left 6">
            <a:extLst>
              <a:ext uri="{FF2B5EF4-FFF2-40B4-BE49-F238E27FC236}">
                <a16:creationId xmlns:a16="http://schemas.microsoft.com/office/drawing/2014/main" id="{FD754116-4B83-43A7-9501-368884F3D08F}"/>
              </a:ext>
            </a:extLst>
          </p:cNvPr>
          <p:cNvSpPr/>
          <p:nvPr/>
        </p:nvSpPr>
        <p:spPr>
          <a:xfrm>
            <a:off x="3985770" y="3856255"/>
            <a:ext cx="654341" cy="1677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B999CD-9226-483F-994A-3877853A254A}"/>
              </a:ext>
            </a:extLst>
          </p:cNvPr>
          <p:cNvSpPr txBox="1"/>
          <p:nvPr/>
        </p:nvSpPr>
        <p:spPr>
          <a:xfrm>
            <a:off x="4312940" y="3920082"/>
            <a:ext cx="1205415" cy="369332"/>
          </a:xfrm>
          <a:prstGeom prst="rect">
            <a:avLst/>
          </a:prstGeom>
          <a:noFill/>
        </p:spPr>
        <p:txBody>
          <a:bodyPr wrap="square" rtlCol="0">
            <a:spAutoFit/>
          </a:bodyPr>
          <a:lstStyle/>
          <a:p>
            <a:r>
              <a:rPr lang="en-US" dirty="0"/>
              <a:t>Example</a:t>
            </a:r>
          </a:p>
        </p:txBody>
      </p:sp>
      <p:pic>
        <p:nvPicPr>
          <p:cNvPr id="13" name="Picture Placeholder 12" descr="A screenshot of a computer&#10;&#10;Description automatically generated">
            <a:extLst>
              <a:ext uri="{FF2B5EF4-FFF2-40B4-BE49-F238E27FC236}">
                <a16:creationId xmlns:a16="http://schemas.microsoft.com/office/drawing/2014/main" id="{58EC0A61-1E6C-698E-536C-24D5887CC3F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1521" r="11521"/>
          <a:stretch>
            <a:fillRect/>
          </a:stretch>
        </p:blipFill>
        <p:spPr>
          <a:xfrm>
            <a:off x="6836294" y="933699"/>
            <a:ext cx="4455005" cy="5222840"/>
          </a:xfrm>
        </p:spPr>
      </p:pic>
    </p:spTree>
    <p:extLst>
      <p:ext uri="{BB962C8B-B14F-4D97-AF65-F5344CB8AC3E}">
        <p14:creationId xmlns:p14="http://schemas.microsoft.com/office/powerpoint/2010/main" val="3946503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79981" y="301625"/>
            <a:ext cx="6241816" cy="1371600"/>
          </a:xfrm>
        </p:spPr>
        <p:txBody>
          <a:bodyPr>
            <a:normAutofit/>
          </a:bodyPr>
          <a:lstStyle/>
          <a:p>
            <a:r>
              <a:rPr lang="en-US" sz="3600" dirty="0"/>
              <a:t>ESP32 </a:t>
            </a:r>
            <a:r>
              <a:rPr lang="en-US" sz="3600" dirty="0" err="1"/>
              <a:t>WiFi</a:t>
            </a:r>
            <a:r>
              <a:rPr lang="en-US" sz="3600" dirty="0"/>
              <a:t> Scan</a:t>
            </a:r>
          </a:p>
        </p:txBody>
      </p:sp>
      <p:pic>
        <p:nvPicPr>
          <p:cNvPr id="5" name="Picture Placeholder 4" descr="A screenshot of a computer&#10;&#10;Description automatically generated">
            <a:extLst>
              <a:ext uri="{FF2B5EF4-FFF2-40B4-BE49-F238E27FC236}">
                <a16:creationId xmlns:a16="http://schemas.microsoft.com/office/drawing/2014/main" id="{1846195E-C094-D507-B6CA-1C8E947EF9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000" r="15000"/>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698642" y="2310208"/>
            <a:ext cx="3770616" cy="2395355"/>
          </a:xfrm>
        </p:spPr>
        <p:txBody>
          <a:bodyPr/>
          <a:lstStyle/>
          <a:p>
            <a:r>
              <a:rPr lang="en-US" dirty="0"/>
              <a:t>Screenshot of </a:t>
            </a:r>
            <a:r>
              <a:rPr lang="en-US" b="1" dirty="0"/>
              <a:t>Serial Monitor </a:t>
            </a:r>
            <a:r>
              <a:rPr lang="en-US" dirty="0"/>
              <a:t>in Arduino IDE showing the available networks </a:t>
            </a:r>
            <a:endParaRPr lang="en-US" b="1" dirty="0"/>
          </a:p>
        </p:txBody>
      </p:sp>
    </p:spTree>
    <p:extLst>
      <p:ext uri="{BB962C8B-B14F-4D97-AF65-F5344CB8AC3E}">
        <p14:creationId xmlns:p14="http://schemas.microsoft.com/office/powerpoint/2010/main" val="382406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44" name="Picture 43">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7" name="Picture 46">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9" name="Straight Connector 48">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8B7AEC-21FE-449F-C273-8623B233A31A}"/>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sz="4400">
                <a:solidFill>
                  <a:srgbClr val="262626"/>
                </a:solidFill>
              </a:rPr>
              <a:t>Creating the Traffic Controller</a:t>
            </a:r>
          </a:p>
        </p:txBody>
      </p:sp>
      <p:sp useBgFill="1">
        <p:nvSpPr>
          <p:cNvPr id="57" name="Rectangle 56">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Car">
            <a:extLst>
              <a:ext uri="{FF2B5EF4-FFF2-40B4-BE49-F238E27FC236}">
                <a16:creationId xmlns:a16="http://schemas.microsoft.com/office/drawing/2014/main" id="{8F0A9470-0D33-D2A1-F700-850CD98D6F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1056" y="609602"/>
            <a:ext cx="5587749" cy="5587749"/>
          </a:xfrm>
          <a:prstGeom prst="rect">
            <a:avLst/>
          </a:prstGeom>
        </p:spPr>
      </p:pic>
    </p:spTree>
    <p:extLst>
      <p:ext uri="{BB962C8B-B14F-4D97-AF65-F5344CB8AC3E}">
        <p14:creationId xmlns:p14="http://schemas.microsoft.com/office/powerpoint/2010/main" val="120506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07833" y="418323"/>
            <a:ext cx="5454688" cy="1374177"/>
          </a:xfrm>
        </p:spPr>
        <p:txBody>
          <a:bodyPr>
            <a:normAutofit/>
          </a:bodyPr>
          <a:lstStyle/>
          <a:p>
            <a:r>
              <a:rPr lang="en-US" sz="3600" dirty="0"/>
              <a:t>Picture of circuit with working LEDs</a:t>
            </a:r>
          </a:p>
        </p:txBody>
      </p:sp>
      <p:pic>
        <p:nvPicPr>
          <p:cNvPr id="8" name="Picture Placeholder 7" descr="A circuit board with wires and lights&#10;&#10;Description automatically generated">
            <a:extLst>
              <a:ext uri="{FF2B5EF4-FFF2-40B4-BE49-F238E27FC236}">
                <a16:creationId xmlns:a16="http://schemas.microsoft.com/office/drawing/2014/main" id="{B697006A-9EB7-0722-8085-6442EA06134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5" b="955"/>
          <a:stretch>
            <a:fillRect/>
          </a:stretch>
        </p:blipFill>
        <p:spPr>
          <a:xfrm>
            <a:off x="4888067" y="1105412"/>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145816" y="2193547"/>
            <a:ext cx="5033883" cy="3489497"/>
          </a:xfrm>
        </p:spPr>
        <p:txBody>
          <a:bodyPr>
            <a:normAutofit/>
          </a:bodyPr>
          <a:lstStyle/>
          <a:p>
            <a:pPr lvl="0"/>
            <a:r>
              <a:rPr lang="en-US" dirty="0"/>
              <a:t>ESP 32 Board</a:t>
            </a:r>
          </a:p>
          <a:p>
            <a:pPr lvl="0"/>
            <a:r>
              <a:rPr lang="en-US" dirty="0"/>
              <a:t>Colored LEDs: Red, Yellow and Green</a:t>
            </a:r>
          </a:p>
          <a:p>
            <a:pPr lvl="0"/>
            <a:r>
              <a:rPr lang="en-US" dirty="0"/>
              <a:t>220 Ohm Resistors (optional)</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310349575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207</TotalTime>
  <Words>733</Words>
  <Application>Microsoft Office PowerPoint</Application>
  <PresentationFormat>Widescreen</PresentationFormat>
  <Paragraphs>111</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Garamond</vt:lpstr>
      <vt:lpstr>Times New Roman</vt:lpstr>
      <vt:lpstr>Organic</vt:lpstr>
      <vt:lpstr>Digital Devices Final Project: Multiple Traffic light Controller with Emergency Light.</vt:lpstr>
      <vt:lpstr>Introduction</vt:lpstr>
      <vt:lpstr>Project Preparation</vt:lpstr>
      <vt:lpstr>Inventory (Picture)</vt:lpstr>
      <vt:lpstr>ESP32 (Picture)</vt:lpstr>
      <vt:lpstr>Installation of Arduino IDE</vt:lpstr>
      <vt:lpstr>ESP32 WiFi Scan</vt:lpstr>
      <vt:lpstr>Creating the Traffic Controller</vt:lpstr>
      <vt:lpstr>Picture of circuit with working LEDs</vt:lpstr>
      <vt:lpstr>Screenshot of code in Arduino IDE</vt:lpstr>
      <vt:lpstr>Creating Multiple Traffic Lights</vt:lpstr>
      <vt:lpstr>Picture of circuit with working LEDs</vt:lpstr>
      <vt:lpstr>Screenshot of code in Arduino IDE</vt:lpstr>
      <vt:lpstr>Creating a Multiple Traffic Light Controller While Integrating a Crosswalk Button</vt:lpstr>
      <vt:lpstr>Picture of circuit with working LEDs</vt:lpstr>
      <vt:lpstr>Screenshot of code in Arduino IDE</vt:lpstr>
      <vt:lpstr>Screenshot of Serial Monitor in Arduino IDE</vt:lpstr>
      <vt:lpstr>Creating a Multiple Traffic Light Controller With A Cross Walk and Emergency Buzzer</vt:lpstr>
      <vt:lpstr>Picture of circuit with working LEDs and LCD display</vt:lpstr>
      <vt:lpstr>Screenshot of code in Arduino IDE</vt:lpstr>
      <vt:lpstr>Screenshot of Serial Monitor in Arduino IDE</vt:lpstr>
      <vt:lpstr>Creating A Multiple Traffic Light Controller with Emergency Light</vt:lpstr>
      <vt:lpstr>Screenshot of circuit with working LEDs and LCD display (Building/Operation)</vt:lpstr>
      <vt:lpstr>Screenshot of code in Arduino IDE (Testing)</vt:lpstr>
      <vt:lpstr>Screenshot of Serial Monitor in Arduino IDE (Testing)</vt:lpstr>
      <vt:lpstr>Peer Review</vt:lpstr>
      <vt:lpstr>Reflection</vt:lpstr>
      <vt:lpstr>Challenges</vt:lpstr>
      <vt:lpstr>Career Skills</vt:lpstr>
      <vt:lpstr>References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Devices Final Project</dc:title>
  <dc:creator>Edwards, Mykel</dc:creator>
  <cp:lastModifiedBy>Mykel Edwards</cp:lastModifiedBy>
  <cp:revision>2</cp:revision>
  <dcterms:created xsi:type="dcterms:W3CDTF">2024-02-22T23:34:41Z</dcterms:created>
  <dcterms:modified xsi:type="dcterms:W3CDTF">2024-02-24T23:25:49Z</dcterms:modified>
</cp:coreProperties>
</file>