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261" r:id="rId5"/>
    <p:sldId id="288" r:id="rId6"/>
    <p:sldId id="257" r:id="rId7"/>
    <p:sldId id="267" r:id="rId8"/>
    <p:sldId id="268" r:id="rId9"/>
    <p:sldId id="269" r:id="rId10"/>
    <p:sldId id="270" r:id="rId11"/>
    <p:sldId id="263" r:id="rId12"/>
    <p:sldId id="271" r:id="rId13"/>
    <p:sldId id="265" r:id="rId14"/>
    <p:sldId id="285" r:id="rId15"/>
    <p:sldId id="272" r:id="rId16"/>
    <p:sldId id="273" r:id="rId17"/>
    <p:sldId id="274" r:id="rId18"/>
    <p:sldId id="275" r:id="rId19"/>
    <p:sldId id="286" r:id="rId20"/>
    <p:sldId id="276" r:id="rId21"/>
    <p:sldId id="277" r:id="rId22"/>
    <p:sldId id="278" r:id="rId23"/>
    <p:sldId id="279" r:id="rId24"/>
    <p:sldId id="280" r:id="rId25"/>
    <p:sldId id="287" r:id="rId26"/>
    <p:sldId id="281" r:id="rId27"/>
    <p:sldId id="282" r:id="rId28"/>
    <p:sldId id="283" r:id="rId29"/>
    <p:sldId id="284" r:id="rId30"/>
    <p:sldId id="259" r:id="rId31"/>
    <p:sldId id="260" r:id="rId32"/>
    <p:sldId id="266" r:id="rId33"/>
    <p:sldId id="26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9B6B13-30E5-48D7-B9ED-A833D190F212}" v="1" dt="2023-12-13T18:00:28.1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48" autoAdjust="0"/>
    <p:restoredTop sz="92000" autoAdjust="0"/>
  </p:normalViewPr>
  <p:slideViewPr>
    <p:cSldViewPr snapToGrid="0">
      <p:cViewPr varScale="1">
        <p:scale>
          <a:sx n="85" d="100"/>
          <a:sy n="85" d="100"/>
        </p:scale>
        <p:origin x="94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kel Edwards" userId="de84f436a66cfc11" providerId="LiveId" clId="{609B6B13-30E5-48D7-B9ED-A833D190F212}"/>
    <pc:docChg chg="undo custSel addSld modSld sldOrd">
      <pc:chgData name="Mykel Edwards" userId="de84f436a66cfc11" providerId="LiveId" clId="{609B6B13-30E5-48D7-B9ED-A833D190F212}" dt="2023-12-14T16:12:14.177" v="765" actId="1076"/>
      <pc:docMkLst>
        <pc:docMk/>
      </pc:docMkLst>
      <pc:sldChg chg="addSp delSp modSp mod modClrScheme delDesignElem chgLayout">
        <pc:chgData name="Mykel Edwards" userId="de84f436a66cfc11" providerId="LiveId" clId="{609B6B13-30E5-48D7-B9ED-A833D190F212}" dt="2023-12-13T18:02:02.203" v="123" actId="20577"/>
        <pc:sldMkLst>
          <pc:docMk/>
          <pc:sldMk cId="3283449465" sldId="264"/>
        </pc:sldMkLst>
        <pc:spChg chg="mod ord">
          <ac:chgData name="Mykel Edwards" userId="de84f436a66cfc11" providerId="LiveId" clId="{609B6B13-30E5-48D7-B9ED-A833D190F212}" dt="2023-12-13T18:00:06.049" v="2" actId="700"/>
          <ac:spMkLst>
            <pc:docMk/>
            <pc:sldMk cId="3283449465" sldId="264"/>
            <ac:spMk id="2" creationId="{2F224975-7ABD-C587-5784-B1DDA7850155}"/>
          </ac:spMkLst>
        </pc:spChg>
        <pc:spChg chg="add del mod ord">
          <ac:chgData name="Mykel Edwards" userId="de84f436a66cfc11" providerId="LiveId" clId="{609B6B13-30E5-48D7-B9ED-A833D190F212}" dt="2023-12-13T18:00:06.049" v="2" actId="700"/>
          <ac:spMkLst>
            <pc:docMk/>
            <pc:sldMk cId="3283449465" sldId="264"/>
            <ac:spMk id="3" creationId="{59216A84-F8AF-64B8-C613-0D5793328D63}"/>
          </ac:spMkLst>
        </pc:spChg>
        <pc:spChg chg="add mod">
          <ac:chgData name="Mykel Edwards" userId="de84f436a66cfc11" providerId="LiveId" clId="{609B6B13-30E5-48D7-B9ED-A833D190F212}" dt="2023-12-13T18:02:02.203" v="123" actId="20577"/>
          <ac:spMkLst>
            <pc:docMk/>
            <pc:sldMk cId="3283449465" sldId="264"/>
            <ac:spMk id="4" creationId="{E60AD96B-469F-9F06-D1BA-DF5A24CB3D06}"/>
          </ac:spMkLst>
        </pc:spChg>
        <pc:spChg chg="add del">
          <ac:chgData name="Mykel Edwards" userId="de84f436a66cfc11" providerId="LiveId" clId="{609B6B13-30E5-48D7-B9ED-A833D190F212}" dt="2023-12-13T18:00:06.049" v="2" actId="700"/>
          <ac:spMkLst>
            <pc:docMk/>
            <pc:sldMk cId="3283449465" sldId="264"/>
            <ac:spMk id="7" creationId="{6F5A5072-7B47-4D32-B52A-4EBBF590B8A5}"/>
          </ac:spMkLst>
        </pc:spChg>
        <pc:spChg chg="add del">
          <ac:chgData name="Mykel Edwards" userId="de84f436a66cfc11" providerId="LiveId" clId="{609B6B13-30E5-48D7-B9ED-A833D190F212}" dt="2023-12-13T18:00:06.049" v="2" actId="700"/>
          <ac:spMkLst>
            <pc:docMk/>
            <pc:sldMk cId="3283449465" sldId="264"/>
            <ac:spMk id="9" creationId="{9715DAF0-AE1B-46C9-8A6B-DB2AA05AB91D}"/>
          </ac:spMkLst>
        </pc:spChg>
        <pc:spChg chg="add del">
          <ac:chgData name="Mykel Edwards" userId="de84f436a66cfc11" providerId="LiveId" clId="{609B6B13-30E5-48D7-B9ED-A833D190F212}" dt="2023-12-13T18:00:06.049" v="2" actId="700"/>
          <ac:spMkLst>
            <pc:docMk/>
            <pc:sldMk cId="3283449465" sldId="264"/>
            <ac:spMk id="11" creationId="{6016219D-510E-4184-9090-6D5578A87BD1}"/>
          </ac:spMkLst>
        </pc:spChg>
        <pc:spChg chg="add del">
          <ac:chgData name="Mykel Edwards" userId="de84f436a66cfc11" providerId="LiveId" clId="{609B6B13-30E5-48D7-B9ED-A833D190F212}" dt="2023-12-13T18:00:06.049" v="2" actId="700"/>
          <ac:spMkLst>
            <pc:docMk/>
            <pc:sldMk cId="3283449465" sldId="264"/>
            <ac:spMk id="13" creationId="{AFF4A713-7B75-4B21-90D7-5AB19547C728}"/>
          </ac:spMkLst>
        </pc:spChg>
        <pc:spChg chg="add del">
          <ac:chgData name="Mykel Edwards" userId="de84f436a66cfc11" providerId="LiveId" clId="{609B6B13-30E5-48D7-B9ED-A833D190F212}" dt="2023-12-13T18:00:06.049" v="2" actId="700"/>
          <ac:spMkLst>
            <pc:docMk/>
            <pc:sldMk cId="3283449465" sldId="264"/>
            <ac:spMk id="15" creationId="{DC631C0B-6DA6-4E57-8231-CE32B3434A7E}"/>
          </ac:spMkLst>
        </pc:spChg>
        <pc:spChg chg="add del">
          <ac:chgData name="Mykel Edwards" userId="de84f436a66cfc11" providerId="LiveId" clId="{609B6B13-30E5-48D7-B9ED-A833D190F212}" dt="2023-12-13T18:00:06.049" v="2" actId="700"/>
          <ac:spMkLst>
            <pc:docMk/>
            <pc:sldMk cId="3283449465" sldId="264"/>
            <ac:spMk id="17" creationId="{C29501E6-A978-4A61-9689-9085AF97A53A}"/>
          </ac:spMkLst>
        </pc:spChg>
      </pc:sldChg>
      <pc:sldChg chg="modSp mod">
        <pc:chgData name="Mykel Edwards" userId="de84f436a66cfc11" providerId="LiveId" clId="{609B6B13-30E5-48D7-B9ED-A833D190F212}" dt="2023-12-13T18:02:21.280" v="125" actId="27636"/>
        <pc:sldMkLst>
          <pc:docMk/>
          <pc:sldMk cId="835196425" sldId="266"/>
        </pc:sldMkLst>
        <pc:spChg chg="mod">
          <ac:chgData name="Mykel Edwards" userId="de84f436a66cfc11" providerId="LiveId" clId="{609B6B13-30E5-48D7-B9ED-A833D190F212}" dt="2023-12-13T18:02:21.280" v="125" actId="27636"/>
          <ac:spMkLst>
            <pc:docMk/>
            <pc:sldMk cId="835196425" sldId="266"/>
            <ac:spMk id="3" creationId="{8E67A3B2-1967-1296-DE8C-B630FBC41376}"/>
          </ac:spMkLst>
        </pc:spChg>
      </pc:sldChg>
      <pc:sldChg chg="addSp delSp modSp new mod ord setBg">
        <pc:chgData name="Mykel Edwards" userId="de84f436a66cfc11" providerId="LiveId" clId="{609B6B13-30E5-48D7-B9ED-A833D190F212}" dt="2023-12-14T16:12:14.177" v="765" actId="1076"/>
        <pc:sldMkLst>
          <pc:docMk/>
          <pc:sldMk cId="3845253940" sldId="288"/>
        </pc:sldMkLst>
        <pc:spChg chg="mod">
          <ac:chgData name="Mykel Edwards" userId="de84f436a66cfc11" providerId="LiveId" clId="{609B6B13-30E5-48D7-B9ED-A833D190F212}" dt="2023-12-14T16:02:03.729" v="165" actId="26606"/>
          <ac:spMkLst>
            <pc:docMk/>
            <pc:sldMk cId="3845253940" sldId="288"/>
            <ac:spMk id="2" creationId="{5EB678FE-792D-753A-C5E4-20376B68F36A}"/>
          </ac:spMkLst>
        </pc:spChg>
        <pc:spChg chg="add del">
          <ac:chgData name="Mykel Edwards" userId="de84f436a66cfc11" providerId="LiveId" clId="{609B6B13-30E5-48D7-B9ED-A833D190F212}" dt="2023-12-14T16:02:03.729" v="165" actId="26606"/>
          <ac:spMkLst>
            <pc:docMk/>
            <pc:sldMk cId="3845253940" sldId="288"/>
            <ac:spMk id="3" creationId="{1AF044D3-2CD0-8383-286F-48B58E19FE8E}"/>
          </ac:spMkLst>
        </pc:spChg>
        <pc:spChg chg="add">
          <ac:chgData name="Mykel Edwards" userId="de84f436a66cfc11" providerId="LiveId" clId="{609B6B13-30E5-48D7-B9ED-A833D190F212}" dt="2023-12-14T16:02:03.729" v="165" actId="26606"/>
          <ac:spMkLst>
            <pc:docMk/>
            <pc:sldMk cId="3845253940" sldId="288"/>
            <ac:spMk id="8" creationId="{1B15ED52-F352-441B-82BF-E0EA34836D08}"/>
          </ac:spMkLst>
        </pc:spChg>
        <pc:spChg chg="add del">
          <ac:chgData name="Mykel Edwards" userId="de84f436a66cfc11" providerId="LiveId" clId="{609B6B13-30E5-48D7-B9ED-A833D190F212}" dt="2023-12-14T16:02:00.766" v="162" actId="26606"/>
          <ac:spMkLst>
            <pc:docMk/>
            <pc:sldMk cId="3845253940" sldId="288"/>
            <ac:spMk id="9" creationId="{C1DD1A8A-57D5-4A81-AD04-532B043C5611}"/>
          </ac:spMkLst>
        </pc:spChg>
        <pc:spChg chg="add del">
          <ac:chgData name="Mykel Edwards" userId="de84f436a66cfc11" providerId="LiveId" clId="{609B6B13-30E5-48D7-B9ED-A833D190F212}" dt="2023-12-14T16:02:03.723" v="164" actId="26606"/>
          <ac:spMkLst>
            <pc:docMk/>
            <pc:sldMk cId="3845253940" sldId="288"/>
            <ac:spMk id="10" creationId="{A3363022-C969-41E9-8EB2-E4C94908C1FA}"/>
          </ac:spMkLst>
        </pc:spChg>
        <pc:spChg chg="add del">
          <ac:chgData name="Mykel Edwards" userId="de84f436a66cfc11" providerId="LiveId" clId="{609B6B13-30E5-48D7-B9ED-A833D190F212}" dt="2023-12-14T16:02:00.766" v="162" actId="26606"/>
          <ac:spMkLst>
            <pc:docMk/>
            <pc:sldMk cId="3845253940" sldId="288"/>
            <ac:spMk id="11" creationId="{007891EC-4501-44ED-A8C8-B11B6DB767AB}"/>
          </ac:spMkLst>
        </pc:spChg>
        <pc:spChg chg="add del">
          <ac:chgData name="Mykel Edwards" userId="de84f436a66cfc11" providerId="LiveId" clId="{609B6B13-30E5-48D7-B9ED-A833D190F212}" dt="2023-12-14T16:02:03.723" v="164" actId="26606"/>
          <ac:spMkLst>
            <pc:docMk/>
            <pc:sldMk cId="3845253940" sldId="288"/>
            <ac:spMk id="12" creationId="{8D1AD6B3-BE88-4CEB-BA17-790657CC4729}"/>
          </ac:spMkLst>
        </pc:spChg>
        <pc:spChg chg="add">
          <ac:chgData name="Mykel Edwards" userId="de84f436a66cfc11" providerId="LiveId" clId="{609B6B13-30E5-48D7-B9ED-A833D190F212}" dt="2023-12-14T16:02:03.729" v="165" actId="26606"/>
          <ac:spMkLst>
            <pc:docMk/>
            <pc:sldMk cId="3845253940" sldId="288"/>
            <ac:spMk id="19" creationId="{3B2E3793-BFE6-45A2-9B7B-E18844431C99}"/>
          </ac:spMkLst>
        </pc:spChg>
        <pc:spChg chg="add">
          <ac:chgData name="Mykel Edwards" userId="de84f436a66cfc11" providerId="LiveId" clId="{609B6B13-30E5-48D7-B9ED-A833D190F212}" dt="2023-12-14T16:02:03.729" v="165" actId="26606"/>
          <ac:spMkLst>
            <pc:docMk/>
            <pc:sldMk cId="3845253940" sldId="288"/>
            <ac:spMk id="20" creationId="{BC4C4868-CB8F-4AF9-9CDB-8108F2C19B67}"/>
          </ac:spMkLst>
        </pc:spChg>
        <pc:spChg chg="add">
          <ac:chgData name="Mykel Edwards" userId="de84f436a66cfc11" providerId="LiveId" clId="{609B6B13-30E5-48D7-B9ED-A833D190F212}" dt="2023-12-14T16:02:03.729" v="165" actId="26606"/>
          <ac:spMkLst>
            <pc:docMk/>
            <pc:sldMk cId="3845253940" sldId="288"/>
            <ac:spMk id="21" creationId="{375E0459-6403-40CD-989D-56A4407CA12E}"/>
          </ac:spMkLst>
        </pc:spChg>
        <pc:spChg chg="add">
          <ac:chgData name="Mykel Edwards" userId="de84f436a66cfc11" providerId="LiveId" clId="{609B6B13-30E5-48D7-B9ED-A833D190F212}" dt="2023-12-14T16:02:03.729" v="165" actId="26606"/>
          <ac:spMkLst>
            <pc:docMk/>
            <pc:sldMk cId="3845253940" sldId="288"/>
            <ac:spMk id="22" creationId="{53E5B1A8-3AC9-4BD1-9BBC-78CA94F2D1BA}"/>
          </ac:spMkLst>
        </pc:spChg>
        <pc:spChg chg="add mod">
          <ac:chgData name="Mykel Edwards" userId="de84f436a66cfc11" providerId="LiveId" clId="{609B6B13-30E5-48D7-B9ED-A833D190F212}" dt="2023-12-14T16:12:14.177" v="765" actId="1076"/>
          <ac:spMkLst>
            <pc:docMk/>
            <pc:sldMk cId="3845253940" sldId="288"/>
            <ac:spMk id="23" creationId="{1AF044D3-2CD0-8383-286F-48B58E19FE8E}"/>
          </ac:spMkLst>
        </pc:spChg>
        <pc:grpChg chg="add del">
          <ac:chgData name="Mykel Edwards" userId="de84f436a66cfc11" providerId="LiveId" clId="{609B6B13-30E5-48D7-B9ED-A833D190F212}" dt="2023-12-14T16:02:03.723" v="164" actId="26606"/>
          <ac:grpSpMkLst>
            <pc:docMk/>
            <pc:sldMk cId="3845253940" sldId="288"/>
            <ac:grpSpMk id="14" creationId="{89D1390B-7E13-4B4F-9CB2-391063412E54}"/>
          </ac:grpSpMkLst>
        </pc:grpChg>
        <pc:picChg chg="add del">
          <ac:chgData name="Mykel Edwards" userId="de84f436a66cfc11" providerId="LiveId" clId="{609B6B13-30E5-48D7-B9ED-A833D190F212}" dt="2023-12-14T16:02:00.766" v="162" actId="26606"/>
          <ac:picMkLst>
            <pc:docMk/>
            <pc:sldMk cId="3845253940" sldId="288"/>
            <ac:picMk id="5" creationId="{53598A34-2296-AC4C-948C-B4247B4609AC}"/>
          </ac:picMkLst>
        </pc:picChg>
        <pc:picChg chg="add del">
          <ac:chgData name="Mykel Edwards" userId="de84f436a66cfc11" providerId="LiveId" clId="{609B6B13-30E5-48D7-B9ED-A833D190F212}" dt="2023-12-14T16:02:03.723" v="164" actId="26606"/>
          <ac:picMkLst>
            <pc:docMk/>
            <pc:sldMk cId="3845253940" sldId="288"/>
            <ac:picMk id="7" creationId="{5AF2F9C2-BB36-BFCC-9998-369ED6728729}"/>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EdwardsMykel\Desktop\CEIS101\CEIS101-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overlay val="0"/>
      <c:spPr>
        <a:noFill/>
        <a:ln>
          <a:noFill/>
        </a:ln>
        <a:effectLst/>
      </c:spPr>
      <c:txPr>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Sheet1!$A$1:$A$2</c:f>
              <c:strCache>
                <c:ptCount val="2"/>
                <c:pt idx="0">
                  <c:v>CEIS101 Course Project Module 5</c:v>
                </c:pt>
                <c:pt idx="1">
                  <c:v>Name: Mykel Edwards </c:v>
                </c:pt>
              </c:strCache>
            </c:strRef>
          </c:tx>
          <c:spPr>
            <a:ln w="22225" cap="rnd">
              <a:solidFill>
                <a:schemeClr val="dk1">
                  <a:tint val="88000"/>
                </a:schemeClr>
              </a:solidFill>
            </a:ln>
            <a:effectLst>
              <a:glow rad="139700">
                <a:schemeClr val="dk1">
                  <a:tint val="88000"/>
                  <a:satMod val="175000"/>
                  <a:alpha val="14000"/>
                </a:schemeClr>
              </a:glow>
            </a:effectLst>
          </c:spPr>
          <c:marker>
            <c:symbol val="circle"/>
            <c:size val="3"/>
            <c:spPr>
              <a:solidFill>
                <a:schemeClr val="dk1">
                  <a:tint val="88000"/>
                  <a:lumMod val="60000"/>
                  <a:lumOff val="40000"/>
                </a:schemeClr>
              </a:solidFill>
              <a:ln>
                <a:noFill/>
              </a:ln>
              <a:effectLst>
                <a:glow rad="63500">
                  <a:schemeClr val="dk1">
                    <a:tint val="88000"/>
                    <a:satMod val="175000"/>
                    <a:alpha val="25000"/>
                  </a:schemeClr>
                </a:glow>
              </a:effectLst>
            </c:spPr>
          </c:marker>
          <c:yVal>
            <c:numRef>
              <c:f>Sheet1!$A$3:$A$104</c:f>
              <c:numCache>
                <c:formatCode>General</c:formatCode>
                <c:ptCount val="102"/>
                <c:pt idx="0">
                  <c:v>3</c:v>
                </c:pt>
                <c:pt idx="1">
                  <c:v>4</c:v>
                </c:pt>
                <c:pt idx="2">
                  <c:v>3</c:v>
                </c:pt>
                <c:pt idx="3">
                  <c:v>3</c:v>
                </c:pt>
                <c:pt idx="4">
                  <c:v>3</c:v>
                </c:pt>
                <c:pt idx="5">
                  <c:v>3</c:v>
                </c:pt>
                <c:pt idx="6">
                  <c:v>3</c:v>
                </c:pt>
                <c:pt idx="7">
                  <c:v>7</c:v>
                </c:pt>
                <c:pt idx="8">
                  <c:v>12</c:v>
                </c:pt>
                <c:pt idx="9">
                  <c:v>17</c:v>
                </c:pt>
                <c:pt idx="10">
                  <c:v>16</c:v>
                </c:pt>
                <c:pt idx="11">
                  <c:v>17</c:v>
                </c:pt>
                <c:pt idx="12">
                  <c:v>15</c:v>
                </c:pt>
                <c:pt idx="13">
                  <c:v>15</c:v>
                </c:pt>
                <c:pt idx="14">
                  <c:v>14</c:v>
                </c:pt>
                <c:pt idx="15">
                  <c:v>13</c:v>
                </c:pt>
                <c:pt idx="16">
                  <c:v>12</c:v>
                </c:pt>
                <c:pt idx="17">
                  <c:v>5</c:v>
                </c:pt>
                <c:pt idx="18">
                  <c:v>5</c:v>
                </c:pt>
                <c:pt idx="19">
                  <c:v>5</c:v>
                </c:pt>
                <c:pt idx="20">
                  <c:v>7</c:v>
                </c:pt>
                <c:pt idx="21">
                  <c:v>8</c:v>
                </c:pt>
                <c:pt idx="22">
                  <c:v>8</c:v>
                </c:pt>
                <c:pt idx="23">
                  <c:v>8</c:v>
                </c:pt>
                <c:pt idx="24">
                  <c:v>4</c:v>
                </c:pt>
                <c:pt idx="25">
                  <c:v>11</c:v>
                </c:pt>
                <c:pt idx="26">
                  <c:v>15</c:v>
                </c:pt>
                <c:pt idx="27">
                  <c:v>16</c:v>
                </c:pt>
                <c:pt idx="28">
                  <c:v>16</c:v>
                </c:pt>
                <c:pt idx="29">
                  <c:v>16</c:v>
                </c:pt>
                <c:pt idx="30">
                  <c:v>17</c:v>
                </c:pt>
                <c:pt idx="31">
                  <c:v>17</c:v>
                </c:pt>
                <c:pt idx="32">
                  <c:v>17</c:v>
                </c:pt>
                <c:pt idx="33">
                  <c:v>17</c:v>
                </c:pt>
                <c:pt idx="34">
                  <c:v>17</c:v>
                </c:pt>
                <c:pt idx="35">
                  <c:v>18</c:v>
                </c:pt>
                <c:pt idx="36">
                  <c:v>18</c:v>
                </c:pt>
                <c:pt idx="37">
                  <c:v>18</c:v>
                </c:pt>
                <c:pt idx="38">
                  <c:v>19</c:v>
                </c:pt>
                <c:pt idx="39">
                  <c:v>21</c:v>
                </c:pt>
                <c:pt idx="40">
                  <c:v>21</c:v>
                </c:pt>
                <c:pt idx="41">
                  <c:v>23</c:v>
                </c:pt>
                <c:pt idx="42">
                  <c:v>24</c:v>
                </c:pt>
                <c:pt idx="43">
                  <c:v>27</c:v>
                </c:pt>
                <c:pt idx="44">
                  <c:v>28</c:v>
                </c:pt>
                <c:pt idx="45">
                  <c:v>25</c:v>
                </c:pt>
                <c:pt idx="46">
                  <c:v>21</c:v>
                </c:pt>
                <c:pt idx="47">
                  <c:v>18</c:v>
                </c:pt>
                <c:pt idx="48">
                  <c:v>14</c:v>
                </c:pt>
                <c:pt idx="49">
                  <c:v>12</c:v>
                </c:pt>
                <c:pt idx="50">
                  <c:v>8</c:v>
                </c:pt>
                <c:pt idx="51">
                  <c:v>5</c:v>
                </c:pt>
                <c:pt idx="52">
                  <c:v>3</c:v>
                </c:pt>
                <c:pt idx="53">
                  <c:v>3</c:v>
                </c:pt>
                <c:pt idx="54">
                  <c:v>3</c:v>
                </c:pt>
                <c:pt idx="55">
                  <c:v>2</c:v>
                </c:pt>
                <c:pt idx="56">
                  <c:v>2</c:v>
                </c:pt>
                <c:pt idx="57">
                  <c:v>2</c:v>
                </c:pt>
                <c:pt idx="58">
                  <c:v>2</c:v>
                </c:pt>
                <c:pt idx="59">
                  <c:v>2</c:v>
                </c:pt>
                <c:pt idx="60">
                  <c:v>2</c:v>
                </c:pt>
                <c:pt idx="61">
                  <c:v>1</c:v>
                </c:pt>
                <c:pt idx="62">
                  <c:v>2</c:v>
                </c:pt>
                <c:pt idx="63">
                  <c:v>2</c:v>
                </c:pt>
                <c:pt idx="64">
                  <c:v>1</c:v>
                </c:pt>
                <c:pt idx="65">
                  <c:v>1</c:v>
                </c:pt>
                <c:pt idx="66">
                  <c:v>1</c:v>
                </c:pt>
                <c:pt idx="67">
                  <c:v>2</c:v>
                </c:pt>
                <c:pt idx="68">
                  <c:v>1</c:v>
                </c:pt>
                <c:pt idx="69">
                  <c:v>1</c:v>
                </c:pt>
                <c:pt idx="70">
                  <c:v>2</c:v>
                </c:pt>
                <c:pt idx="71">
                  <c:v>2</c:v>
                </c:pt>
                <c:pt idx="72">
                  <c:v>3</c:v>
                </c:pt>
                <c:pt idx="73">
                  <c:v>4</c:v>
                </c:pt>
                <c:pt idx="74">
                  <c:v>3</c:v>
                </c:pt>
                <c:pt idx="75">
                  <c:v>2</c:v>
                </c:pt>
                <c:pt idx="76">
                  <c:v>3</c:v>
                </c:pt>
                <c:pt idx="77">
                  <c:v>2</c:v>
                </c:pt>
                <c:pt idx="78">
                  <c:v>3</c:v>
                </c:pt>
                <c:pt idx="79">
                  <c:v>0</c:v>
                </c:pt>
                <c:pt idx="80">
                  <c:v>1</c:v>
                </c:pt>
                <c:pt idx="81">
                  <c:v>2</c:v>
                </c:pt>
                <c:pt idx="82">
                  <c:v>4</c:v>
                </c:pt>
                <c:pt idx="83">
                  <c:v>8</c:v>
                </c:pt>
                <c:pt idx="84">
                  <c:v>14</c:v>
                </c:pt>
                <c:pt idx="85">
                  <c:v>15</c:v>
                </c:pt>
                <c:pt idx="86">
                  <c:v>16</c:v>
                </c:pt>
                <c:pt idx="87">
                  <c:v>19</c:v>
                </c:pt>
                <c:pt idx="88">
                  <c:v>18</c:v>
                </c:pt>
                <c:pt idx="89">
                  <c:v>19</c:v>
                </c:pt>
                <c:pt idx="90">
                  <c:v>20</c:v>
                </c:pt>
                <c:pt idx="91">
                  <c:v>21</c:v>
                </c:pt>
                <c:pt idx="92">
                  <c:v>22</c:v>
                </c:pt>
                <c:pt idx="93">
                  <c:v>23</c:v>
                </c:pt>
                <c:pt idx="94">
                  <c:v>26</c:v>
                </c:pt>
                <c:pt idx="95">
                  <c:v>27</c:v>
                </c:pt>
                <c:pt idx="96">
                  <c:v>28</c:v>
                </c:pt>
                <c:pt idx="97">
                  <c:v>30</c:v>
                </c:pt>
                <c:pt idx="98">
                  <c:v>32</c:v>
                </c:pt>
                <c:pt idx="99">
                  <c:v>34</c:v>
                </c:pt>
                <c:pt idx="100">
                  <c:v>27</c:v>
                </c:pt>
                <c:pt idx="101">
                  <c:v>23</c:v>
                </c:pt>
              </c:numCache>
            </c:numRef>
          </c:yVal>
          <c:smooth val="1"/>
          <c:extLst>
            <c:ext xmlns:c16="http://schemas.microsoft.com/office/drawing/2014/chart" uri="{C3380CC4-5D6E-409C-BE32-E72D297353CC}">
              <c16:uniqueId val="{00000000-49CD-4FDC-9777-7DDC8B96A6FD}"/>
            </c:ext>
          </c:extLst>
        </c:ser>
        <c:dLbls>
          <c:showLegendKey val="0"/>
          <c:showVal val="0"/>
          <c:showCatName val="0"/>
          <c:showSerName val="0"/>
          <c:showPercent val="0"/>
          <c:showBubbleSize val="0"/>
        </c:dLbls>
        <c:axId val="154652751"/>
        <c:axId val="398129695"/>
      </c:scatterChart>
      <c:valAx>
        <c:axId val="154652751"/>
        <c:scaling>
          <c:orientation val="minMax"/>
          <c:max val="40"/>
        </c:scaling>
        <c:delete val="0"/>
        <c:axPos val="b"/>
        <c:majorGridlines>
          <c:spPr>
            <a:ln w="9525" cap="flat" cmpd="sng" algn="ctr">
              <a:solidFill>
                <a:schemeClr val="dk1">
                  <a:lumMod val="65000"/>
                  <a:lumOff val="35000"/>
                  <a:alpha val="7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r>
                  <a:rPr lang="en-US"/>
                  <a:t>Time (s)</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endParaRPr lang="en-US"/>
            </a:p>
          </c:txPr>
        </c:title>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398129695"/>
        <c:crosses val="autoZero"/>
        <c:crossBetween val="midCat"/>
      </c:valAx>
      <c:valAx>
        <c:axId val="398129695"/>
        <c:scaling>
          <c:orientation val="minMax"/>
          <c:max val="100"/>
        </c:scaling>
        <c:delete val="0"/>
        <c:axPos val="l"/>
        <c:majorGridlines>
          <c:spPr>
            <a:ln w="9525" cap="flat" cmpd="sng" algn="ctr">
              <a:solidFill>
                <a:schemeClr val="dk1">
                  <a:lumMod val="65000"/>
                  <a:lumOff val="35000"/>
                  <a:alpha val="7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r>
                  <a:rPr lang="en-US"/>
                  <a:t>Distance (in)</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15465275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acrossLinear" id="1">
  <a:schemeClr val="dk1">
    <a:tint val="88000"/>
  </a:schemeClr>
  <a:schemeClr val="dk1">
    <a:tint val="55000"/>
  </a:schemeClr>
  <a:schemeClr val="dk1">
    <a:tint val="78000"/>
  </a:schemeClr>
  <a:schemeClr val="dk1">
    <a:tint val="92000"/>
  </a:schemeClr>
  <a:schemeClr val="dk1">
    <a:tint val="70000"/>
  </a:schemeClr>
  <a:schemeClr val="dk1">
    <a:tint val="30000"/>
  </a:schemeClr>
</cs:colorStyle>
</file>

<file path=ppt/charts/style1.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900" kern="1200"/>
    <cs:bodyPr/>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DDD765-6329-4FAB-9A2F-AD701D58A66E}" type="doc">
      <dgm:prSet loTypeId="urn:microsoft.com/office/officeart/2018/2/layout/IconCircleList" loCatId="icon" qsTypeId="urn:microsoft.com/office/officeart/2005/8/quickstyle/simple1" qsCatId="simple" csTypeId="urn:microsoft.com/office/officeart/2018/5/colors/Iconchunking_neutralbg_accent1_2" csCatId="accent1" phldr="1"/>
      <dgm:spPr/>
      <dgm:t>
        <a:bodyPr/>
        <a:lstStyle/>
        <a:p>
          <a:endParaRPr lang="en-US"/>
        </a:p>
      </dgm:t>
    </dgm:pt>
    <dgm:pt modelId="{61020055-65CD-49F7-8777-498F0A31A1E8}">
      <dgm:prSet/>
      <dgm:spPr/>
      <dgm:t>
        <a:bodyPr/>
        <a:lstStyle/>
        <a:p>
          <a:r>
            <a:rPr lang="en-US"/>
            <a:t>Hardware/device knowledge</a:t>
          </a:r>
        </a:p>
      </dgm:t>
    </dgm:pt>
    <dgm:pt modelId="{8361D8F7-71EA-4A80-BE1E-18DDE30D01BC}" type="parTrans" cxnId="{E2C3B453-F45A-4212-94C5-A8FAD1B49E77}">
      <dgm:prSet/>
      <dgm:spPr/>
      <dgm:t>
        <a:bodyPr/>
        <a:lstStyle/>
        <a:p>
          <a:endParaRPr lang="en-US"/>
        </a:p>
      </dgm:t>
    </dgm:pt>
    <dgm:pt modelId="{0A1C0CAA-A534-48BD-99C9-BF7255842F6D}" type="sibTrans" cxnId="{E2C3B453-F45A-4212-94C5-A8FAD1B49E77}">
      <dgm:prSet/>
      <dgm:spPr/>
      <dgm:t>
        <a:bodyPr/>
        <a:lstStyle/>
        <a:p>
          <a:endParaRPr lang="en-US"/>
        </a:p>
      </dgm:t>
    </dgm:pt>
    <dgm:pt modelId="{7117E224-3F0F-4D49-9CBD-C3C5F4EFEFCE}">
      <dgm:prSet/>
      <dgm:spPr/>
      <dgm:t>
        <a:bodyPr/>
        <a:lstStyle/>
        <a:p>
          <a:r>
            <a:rPr lang="en-US"/>
            <a:t>Networking/connectivity ability</a:t>
          </a:r>
        </a:p>
      </dgm:t>
    </dgm:pt>
    <dgm:pt modelId="{707C46BB-5DE1-42E4-9293-0AF4285F1352}" type="parTrans" cxnId="{46E71E9F-C665-49FD-8B8E-746E4913D021}">
      <dgm:prSet/>
      <dgm:spPr/>
      <dgm:t>
        <a:bodyPr/>
        <a:lstStyle/>
        <a:p>
          <a:endParaRPr lang="en-US"/>
        </a:p>
      </dgm:t>
    </dgm:pt>
    <dgm:pt modelId="{0CEB2D7E-6BC9-4007-B0BA-3DC10D9B8A85}" type="sibTrans" cxnId="{46E71E9F-C665-49FD-8B8E-746E4913D021}">
      <dgm:prSet/>
      <dgm:spPr/>
      <dgm:t>
        <a:bodyPr/>
        <a:lstStyle/>
        <a:p>
          <a:endParaRPr lang="en-US"/>
        </a:p>
      </dgm:t>
    </dgm:pt>
    <dgm:pt modelId="{1A481AC3-9190-4004-A881-F7274C6D1318}">
      <dgm:prSet/>
      <dgm:spPr/>
      <dgm:t>
        <a:bodyPr/>
        <a:lstStyle/>
        <a:p>
          <a:r>
            <a:rPr lang="en-US"/>
            <a:t>Coding/programming</a:t>
          </a:r>
        </a:p>
      </dgm:t>
    </dgm:pt>
    <dgm:pt modelId="{CCF84046-048F-408D-AD49-AACDBA49DE0C}" type="parTrans" cxnId="{ADB39629-6D04-4963-A7FF-7585862FB4FF}">
      <dgm:prSet/>
      <dgm:spPr/>
      <dgm:t>
        <a:bodyPr/>
        <a:lstStyle/>
        <a:p>
          <a:endParaRPr lang="en-US"/>
        </a:p>
      </dgm:t>
    </dgm:pt>
    <dgm:pt modelId="{05E3E980-200A-49F8-B35A-F63980526186}" type="sibTrans" cxnId="{ADB39629-6D04-4963-A7FF-7585862FB4FF}">
      <dgm:prSet/>
      <dgm:spPr/>
      <dgm:t>
        <a:bodyPr/>
        <a:lstStyle/>
        <a:p>
          <a:endParaRPr lang="en-US"/>
        </a:p>
      </dgm:t>
    </dgm:pt>
    <dgm:pt modelId="{78959AF3-1E90-4223-B5C6-FD15B53A3B39}">
      <dgm:prSet/>
      <dgm:spPr/>
      <dgm:t>
        <a:bodyPr/>
        <a:lstStyle/>
        <a:p>
          <a:r>
            <a:rPr lang="en-US"/>
            <a:t>Operating System fundamentals</a:t>
          </a:r>
        </a:p>
      </dgm:t>
    </dgm:pt>
    <dgm:pt modelId="{673C5C8A-9CD2-460E-862B-68B9CEF0CF3D}" type="parTrans" cxnId="{B7D0FCD6-752D-41B0-8213-6D4A34369A15}">
      <dgm:prSet/>
      <dgm:spPr/>
      <dgm:t>
        <a:bodyPr/>
        <a:lstStyle/>
        <a:p>
          <a:endParaRPr lang="en-US"/>
        </a:p>
      </dgm:t>
    </dgm:pt>
    <dgm:pt modelId="{32C1B8FD-8CBA-4240-9222-F053CBB56A0D}" type="sibTrans" cxnId="{B7D0FCD6-752D-41B0-8213-6D4A34369A15}">
      <dgm:prSet/>
      <dgm:spPr/>
      <dgm:t>
        <a:bodyPr/>
        <a:lstStyle/>
        <a:p>
          <a:endParaRPr lang="en-US"/>
        </a:p>
      </dgm:t>
    </dgm:pt>
    <dgm:pt modelId="{498EC68D-5F38-4993-B31E-49611DC88984}">
      <dgm:prSet/>
      <dgm:spPr/>
      <dgm:t>
        <a:bodyPr/>
        <a:lstStyle/>
        <a:p>
          <a:r>
            <a:rPr lang="en-US"/>
            <a:t>Basic business intelligence and data analytic knowledge</a:t>
          </a:r>
        </a:p>
      </dgm:t>
    </dgm:pt>
    <dgm:pt modelId="{16DDABDD-4587-421E-A226-C97466657737}" type="parTrans" cxnId="{AE8F2D65-10D1-438C-9965-0CC38A10388D}">
      <dgm:prSet/>
      <dgm:spPr/>
      <dgm:t>
        <a:bodyPr/>
        <a:lstStyle/>
        <a:p>
          <a:endParaRPr lang="en-US"/>
        </a:p>
      </dgm:t>
    </dgm:pt>
    <dgm:pt modelId="{CEBADC57-CCCC-4AEE-A43C-0600813DBAD9}" type="sibTrans" cxnId="{AE8F2D65-10D1-438C-9965-0CC38A10388D}">
      <dgm:prSet/>
      <dgm:spPr/>
      <dgm:t>
        <a:bodyPr/>
        <a:lstStyle/>
        <a:p>
          <a:endParaRPr lang="en-US"/>
        </a:p>
      </dgm:t>
    </dgm:pt>
    <dgm:pt modelId="{04DFFC79-ACDB-4FEE-B0F5-357128BDC3ED}">
      <dgm:prSet/>
      <dgm:spPr/>
      <dgm:t>
        <a:bodyPr/>
        <a:lstStyle/>
        <a:p>
          <a:r>
            <a:rPr lang="en-US"/>
            <a:t>Automation</a:t>
          </a:r>
        </a:p>
      </dgm:t>
    </dgm:pt>
    <dgm:pt modelId="{E656390F-DB1C-4910-978A-0773A98A60F5}" type="parTrans" cxnId="{C4D0ABE2-2D88-4D40-8AF3-2D362899FC50}">
      <dgm:prSet/>
      <dgm:spPr/>
      <dgm:t>
        <a:bodyPr/>
        <a:lstStyle/>
        <a:p>
          <a:endParaRPr lang="en-US"/>
        </a:p>
      </dgm:t>
    </dgm:pt>
    <dgm:pt modelId="{5945FE99-0C32-4F23-96E9-EDE3322D70EE}" type="sibTrans" cxnId="{C4D0ABE2-2D88-4D40-8AF3-2D362899FC50}">
      <dgm:prSet/>
      <dgm:spPr/>
      <dgm:t>
        <a:bodyPr/>
        <a:lstStyle/>
        <a:p>
          <a:endParaRPr lang="en-US"/>
        </a:p>
      </dgm:t>
    </dgm:pt>
    <dgm:pt modelId="{6721F920-7F96-4B52-A765-4112387B100C}">
      <dgm:prSet/>
      <dgm:spPr/>
      <dgm:t>
        <a:bodyPr/>
        <a:lstStyle/>
        <a:p>
          <a:r>
            <a:rPr lang="en-US"/>
            <a:t>Minimum security awareness</a:t>
          </a:r>
        </a:p>
      </dgm:t>
    </dgm:pt>
    <dgm:pt modelId="{D610CA15-8318-40B4-99DD-A014CC5B44EE}" type="parTrans" cxnId="{B229E7D4-F250-4C30-8F14-F86C7960D9BB}">
      <dgm:prSet/>
      <dgm:spPr/>
      <dgm:t>
        <a:bodyPr/>
        <a:lstStyle/>
        <a:p>
          <a:endParaRPr lang="en-US"/>
        </a:p>
      </dgm:t>
    </dgm:pt>
    <dgm:pt modelId="{BEFAA629-49C3-4318-AA5F-5194A0177E5C}" type="sibTrans" cxnId="{B229E7D4-F250-4C30-8F14-F86C7960D9BB}">
      <dgm:prSet/>
      <dgm:spPr/>
      <dgm:t>
        <a:bodyPr/>
        <a:lstStyle/>
        <a:p>
          <a:endParaRPr lang="en-US"/>
        </a:p>
      </dgm:t>
    </dgm:pt>
    <dgm:pt modelId="{42984DE5-227A-4679-A1AC-461002B44C9F}" type="pres">
      <dgm:prSet presAssocID="{9ADDD765-6329-4FAB-9A2F-AD701D58A66E}" presName="root" presStyleCnt="0">
        <dgm:presLayoutVars>
          <dgm:dir/>
          <dgm:resizeHandles val="exact"/>
        </dgm:presLayoutVars>
      </dgm:prSet>
      <dgm:spPr/>
    </dgm:pt>
    <dgm:pt modelId="{9F329F65-93B6-49AB-9751-831534EFD470}" type="pres">
      <dgm:prSet presAssocID="{9ADDD765-6329-4FAB-9A2F-AD701D58A66E}" presName="container" presStyleCnt="0">
        <dgm:presLayoutVars>
          <dgm:dir/>
          <dgm:resizeHandles val="exact"/>
        </dgm:presLayoutVars>
      </dgm:prSet>
      <dgm:spPr/>
    </dgm:pt>
    <dgm:pt modelId="{0B94B5A9-520D-4AE0-8C0C-328D41207D61}" type="pres">
      <dgm:prSet presAssocID="{61020055-65CD-49F7-8777-498F0A31A1E8}" presName="compNode" presStyleCnt="0"/>
      <dgm:spPr/>
    </dgm:pt>
    <dgm:pt modelId="{8EC249D0-8C2D-41E4-BFFA-2725E925C1E1}" type="pres">
      <dgm:prSet presAssocID="{61020055-65CD-49F7-8777-498F0A31A1E8}" presName="iconBgRect" presStyleLbl="bgShp" presStyleIdx="0" presStyleCnt="7"/>
      <dgm:spPr/>
    </dgm:pt>
    <dgm:pt modelId="{4618E12D-F8CE-4672-84F2-68703307CAE0}" type="pres">
      <dgm:prSet presAssocID="{61020055-65CD-49F7-8777-498F0A31A1E8}"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puter"/>
        </a:ext>
      </dgm:extLst>
    </dgm:pt>
    <dgm:pt modelId="{05CD9A62-E37C-4523-B862-603E763C6092}" type="pres">
      <dgm:prSet presAssocID="{61020055-65CD-49F7-8777-498F0A31A1E8}" presName="spaceRect" presStyleCnt="0"/>
      <dgm:spPr/>
    </dgm:pt>
    <dgm:pt modelId="{9C6BC6AA-3386-4994-B27D-8EB796D1CB92}" type="pres">
      <dgm:prSet presAssocID="{61020055-65CD-49F7-8777-498F0A31A1E8}" presName="textRect" presStyleLbl="revTx" presStyleIdx="0" presStyleCnt="7">
        <dgm:presLayoutVars>
          <dgm:chMax val="1"/>
          <dgm:chPref val="1"/>
        </dgm:presLayoutVars>
      </dgm:prSet>
      <dgm:spPr/>
    </dgm:pt>
    <dgm:pt modelId="{30F4AB32-D795-47D4-BCF5-6AC16655BB35}" type="pres">
      <dgm:prSet presAssocID="{0A1C0CAA-A534-48BD-99C9-BF7255842F6D}" presName="sibTrans" presStyleLbl="sibTrans2D1" presStyleIdx="0" presStyleCnt="0"/>
      <dgm:spPr/>
    </dgm:pt>
    <dgm:pt modelId="{6278F4EF-4E4F-486E-BF77-82F0DA49053F}" type="pres">
      <dgm:prSet presAssocID="{7117E224-3F0F-4D49-9CBD-C3C5F4EFEFCE}" presName="compNode" presStyleCnt="0"/>
      <dgm:spPr/>
    </dgm:pt>
    <dgm:pt modelId="{F9641B48-17BD-4F2F-BF7F-B560361A3582}" type="pres">
      <dgm:prSet presAssocID="{7117E224-3F0F-4D49-9CBD-C3C5F4EFEFCE}" presName="iconBgRect" presStyleLbl="bgShp" presStyleIdx="1" presStyleCnt="7"/>
      <dgm:spPr/>
    </dgm:pt>
    <dgm:pt modelId="{35AB5A2B-6B63-4DCA-873C-E2C38E4BC805}" type="pres">
      <dgm:prSet presAssocID="{7117E224-3F0F-4D49-9CBD-C3C5F4EFEFCE}"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twork"/>
        </a:ext>
      </dgm:extLst>
    </dgm:pt>
    <dgm:pt modelId="{B093CFF4-407A-4292-A760-8E39C4ABF743}" type="pres">
      <dgm:prSet presAssocID="{7117E224-3F0F-4D49-9CBD-C3C5F4EFEFCE}" presName="spaceRect" presStyleCnt="0"/>
      <dgm:spPr/>
    </dgm:pt>
    <dgm:pt modelId="{8023F74C-6534-425A-A2BA-B9E29CDED234}" type="pres">
      <dgm:prSet presAssocID="{7117E224-3F0F-4D49-9CBD-C3C5F4EFEFCE}" presName="textRect" presStyleLbl="revTx" presStyleIdx="1" presStyleCnt="7">
        <dgm:presLayoutVars>
          <dgm:chMax val="1"/>
          <dgm:chPref val="1"/>
        </dgm:presLayoutVars>
      </dgm:prSet>
      <dgm:spPr/>
    </dgm:pt>
    <dgm:pt modelId="{32EBED46-C049-480E-A0BA-95CC2D78329A}" type="pres">
      <dgm:prSet presAssocID="{0CEB2D7E-6BC9-4007-B0BA-3DC10D9B8A85}" presName="sibTrans" presStyleLbl="sibTrans2D1" presStyleIdx="0" presStyleCnt="0"/>
      <dgm:spPr/>
    </dgm:pt>
    <dgm:pt modelId="{D41BD025-1616-457A-BB34-CFFDAF9C7A26}" type="pres">
      <dgm:prSet presAssocID="{1A481AC3-9190-4004-A881-F7274C6D1318}" presName="compNode" presStyleCnt="0"/>
      <dgm:spPr/>
    </dgm:pt>
    <dgm:pt modelId="{3DE78DB1-120A-4591-B27C-B7E0AA983AA7}" type="pres">
      <dgm:prSet presAssocID="{1A481AC3-9190-4004-A881-F7274C6D1318}" presName="iconBgRect" presStyleLbl="bgShp" presStyleIdx="2" presStyleCnt="7"/>
      <dgm:spPr/>
    </dgm:pt>
    <dgm:pt modelId="{A3FD0529-4116-42E5-9A3D-3464213C2D6F}" type="pres">
      <dgm:prSet presAssocID="{1A481AC3-9190-4004-A881-F7274C6D1318}"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grammer"/>
        </a:ext>
      </dgm:extLst>
    </dgm:pt>
    <dgm:pt modelId="{BC927962-CA69-4880-9061-56FE055D9B9E}" type="pres">
      <dgm:prSet presAssocID="{1A481AC3-9190-4004-A881-F7274C6D1318}" presName="spaceRect" presStyleCnt="0"/>
      <dgm:spPr/>
    </dgm:pt>
    <dgm:pt modelId="{754989D3-896A-4DAB-919A-5714F5261D7E}" type="pres">
      <dgm:prSet presAssocID="{1A481AC3-9190-4004-A881-F7274C6D1318}" presName="textRect" presStyleLbl="revTx" presStyleIdx="2" presStyleCnt="7">
        <dgm:presLayoutVars>
          <dgm:chMax val="1"/>
          <dgm:chPref val="1"/>
        </dgm:presLayoutVars>
      </dgm:prSet>
      <dgm:spPr/>
    </dgm:pt>
    <dgm:pt modelId="{2EF38288-B86C-4BE9-80B3-DB24C51D4610}" type="pres">
      <dgm:prSet presAssocID="{05E3E980-200A-49F8-B35A-F63980526186}" presName="sibTrans" presStyleLbl="sibTrans2D1" presStyleIdx="0" presStyleCnt="0"/>
      <dgm:spPr/>
    </dgm:pt>
    <dgm:pt modelId="{C0A011A8-21F2-4130-9A9A-A9FB5E12147D}" type="pres">
      <dgm:prSet presAssocID="{78959AF3-1E90-4223-B5C6-FD15B53A3B39}" presName="compNode" presStyleCnt="0"/>
      <dgm:spPr/>
    </dgm:pt>
    <dgm:pt modelId="{2A2A1BCA-2161-40E6-B886-A33F59E490D4}" type="pres">
      <dgm:prSet presAssocID="{78959AF3-1E90-4223-B5C6-FD15B53A3B39}" presName="iconBgRect" presStyleLbl="bgShp" presStyleIdx="3" presStyleCnt="7"/>
      <dgm:spPr/>
    </dgm:pt>
    <dgm:pt modelId="{18DD7A0D-1F8B-4319-B53C-E21B57EE5C65}" type="pres">
      <dgm:prSet presAssocID="{78959AF3-1E90-4223-B5C6-FD15B53A3B39}"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ears"/>
        </a:ext>
      </dgm:extLst>
    </dgm:pt>
    <dgm:pt modelId="{BFF7BD62-5269-4D93-90C3-73F7796D263F}" type="pres">
      <dgm:prSet presAssocID="{78959AF3-1E90-4223-B5C6-FD15B53A3B39}" presName="spaceRect" presStyleCnt="0"/>
      <dgm:spPr/>
    </dgm:pt>
    <dgm:pt modelId="{E34D7FB9-6D70-49CF-A088-53939CC9DE1D}" type="pres">
      <dgm:prSet presAssocID="{78959AF3-1E90-4223-B5C6-FD15B53A3B39}" presName="textRect" presStyleLbl="revTx" presStyleIdx="3" presStyleCnt="7">
        <dgm:presLayoutVars>
          <dgm:chMax val="1"/>
          <dgm:chPref val="1"/>
        </dgm:presLayoutVars>
      </dgm:prSet>
      <dgm:spPr/>
    </dgm:pt>
    <dgm:pt modelId="{1C3C3328-10F5-4691-8B1D-FB98089F22D9}" type="pres">
      <dgm:prSet presAssocID="{32C1B8FD-8CBA-4240-9222-F053CBB56A0D}" presName="sibTrans" presStyleLbl="sibTrans2D1" presStyleIdx="0" presStyleCnt="0"/>
      <dgm:spPr/>
    </dgm:pt>
    <dgm:pt modelId="{3C320088-4F33-45AA-A25D-884D2F1A0410}" type="pres">
      <dgm:prSet presAssocID="{498EC68D-5F38-4993-B31E-49611DC88984}" presName="compNode" presStyleCnt="0"/>
      <dgm:spPr/>
    </dgm:pt>
    <dgm:pt modelId="{7F123CAC-BF1F-4DE1-97AB-91987FA66DE1}" type="pres">
      <dgm:prSet presAssocID="{498EC68D-5F38-4993-B31E-49611DC88984}" presName="iconBgRect" presStyleLbl="bgShp" presStyleIdx="4" presStyleCnt="7"/>
      <dgm:spPr/>
    </dgm:pt>
    <dgm:pt modelId="{92AA9333-5141-4AD2-B579-474CCF4D5648}" type="pres">
      <dgm:prSet presAssocID="{498EC68D-5F38-4993-B31E-49611DC88984}"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5CDFEC4E-E48B-469E-B3F4-54FC5143D2D8}" type="pres">
      <dgm:prSet presAssocID="{498EC68D-5F38-4993-B31E-49611DC88984}" presName="spaceRect" presStyleCnt="0"/>
      <dgm:spPr/>
    </dgm:pt>
    <dgm:pt modelId="{2E83641F-DDB7-4668-939B-0517D1CC71A4}" type="pres">
      <dgm:prSet presAssocID="{498EC68D-5F38-4993-B31E-49611DC88984}" presName="textRect" presStyleLbl="revTx" presStyleIdx="4" presStyleCnt="7">
        <dgm:presLayoutVars>
          <dgm:chMax val="1"/>
          <dgm:chPref val="1"/>
        </dgm:presLayoutVars>
      </dgm:prSet>
      <dgm:spPr/>
    </dgm:pt>
    <dgm:pt modelId="{02E5FDFB-4369-489E-91CA-5C60B0965417}" type="pres">
      <dgm:prSet presAssocID="{CEBADC57-CCCC-4AEE-A43C-0600813DBAD9}" presName="sibTrans" presStyleLbl="sibTrans2D1" presStyleIdx="0" presStyleCnt="0"/>
      <dgm:spPr/>
    </dgm:pt>
    <dgm:pt modelId="{D8DCCF8F-3DCA-49C9-8B9E-9853630CFAA8}" type="pres">
      <dgm:prSet presAssocID="{04DFFC79-ACDB-4FEE-B0F5-357128BDC3ED}" presName="compNode" presStyleCnt="0"/>
      <dgm:spPr/>
    </dgm:pt>
    <dgm:pt modelId="{8ADDC4D6-4595-4328-8C92-15154A1DC1CF}" type="pres">
      <dgm:prSet presAssocID="{04DFFC79-ACDB-4FEE-B0F5-357128BDC3ED}" presName="iconBgRect" presStyleLbl="bgShp" presStyleIdx="5" presStyleCnt="7"/>
      <dgm:spPr/>
    </dgm:pt>
    <dgm:pt modelId="{480AC1F7-1DE0-4FB1-A84E-0810780D6BEA}" type="pres">
      <dgm:prSet presAssocID="{04DFFC79-ACDB-4FEE-B0F5-357128BDC3ED}"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Robot"/>
        </a:ext>
      </dgm:extLst>
    </dgm:pt>
    <dgm:pt modelId="{3401A8AD-CBE3-40F8-A65B-175E1591F67F}" type="pres">
      <dgm:prSet presAssocID="{04DFFC79-ACDB-4FEE-B0F5-357128BDC3ED}" presName="spaceRect" presStyleCnt="0"/>
      <dgm:spPr/>
    </dgm:pt>
    <dgm:pt modelId="{52011E22-1F2E-4461-9F81-D0B12D05FCD2}" type="pres">
      <dgm:prSet presAssocID="{04DFFC79-ACDB-4FEE-B0F5-357128BDC3ED}" presName="textRect" presStyleLbl="revTx" presStyleIdx="5" presStyleCnt="7">
        <dgm:presLayoutVars>
          <dgm:chMax val="1"/>
          <dgm:chPref val="1"/>
        </dgm:presLayoutVars>
      </dgm:prSet>
      <dgm:spPr/>
    </dgm:pt>
    <dgm:pt modelId="{B5FB9B72-9A45-4907-9754-7C856814886B}" type="pres">
      <dgm:prSet presAssocID="{5945FE99-0C32-4F23-96E9-EDE3322D70EE}" presName="sibTrans" presStyleLbl="sibTrans2D1" presStyleIdx="0" presStyleCnt="0"/>
      <dgm:spPr/>
    </dgm:pt>
    <dgm:pt modelId="{8584EA78-23D0-4874-8CD8-78568D2BF9EA}" type="pres">
      <dgm:prSet presAssocID="{6721F920-7F96-4B52-A765-4112387B100C}" presName="compNode" presStyleCnt="0"/>
      <dgm:spPr/>
    </dgm:pt>
    <dgm:pt modelId="{DA56A0B7-CB2C-41D9-8BB5-81261ED032C2}" type="pres">
      <dgm:prSet presAssocID="{6721F920-7F96-4B52-A765-4112387B100C}" presName="iconBgRect" presStyleLbl="bgShp" presStyleIdx="6" presStyleCnt="7"/>
      <dgm:spPr/>
    </dgm:pt>
    <dgm:pt modelId="{C3EA8271-1BF9-4C31-83AE-D7CCEB2AAB61}" type="pres">
      <dgm:prSet presAssocID="{6721F920-7F96-4B52-A765-4112387B100C}"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Lock"/>
        </a:ext>
      </dgm:extLst>
    </dgm:pt>
    <dgm:pt modelId="{FA35B1FB-BCD8-4A00-877F-AE6C0D39CE8C}" type="pres">
      <dgm:prSet presAssocID="{6721F920-7F96-4B52-A765-4112387B100C}" presName="spaceRect" presStyleCnt="0"/>
      <dgm:spPr/>
    </dgm:pt>
    <dgm:pt modelId="{863B583F-8003-42BD-A0A2-F6D9DAAE6779}" type="pres">
      <dgm:prSet presAssocID="{6721F920-7F96-4B52-A765-4112387B100C}" presName="textRect" presStyleLbl="revTx" presStyleIdx="6" presStyleCnt="7">
        <dgm:presLayoutVars>
          <dgm:chMax val="1"/>
          <dgm:chPref val="1"/>
        </dgm:presLayoutVars>
      </dgm:prSet>
      <dgm:spPr/>
    </dgm:pt>
  </dgm:ptLst>
  <dgm:cxnLst>
    <dgm:cxn modelId="{CA716604-4EBF-45C9-98BB-86EE53B63205}" type="presOf" srcId="{05E3E980-200A-49F8-B35A-F63980526186}" destId="{2EF38288-B86C-4BE9-80B3-DB24C51D4610}" srcOrd="0" destOrd="0" presId="urn:microsoft.com/office/officeart/2018/2/layout/IconCircleList"/>
    <dgm:cxn modelId="{71166811-40B4-4D9F-88E1-4CE73E4A266A}" type="presOf" srcId="{61020055-65CD-49F7-8777-498F0A31A1E8}" destId="{9C6BC6AA-3386-4994-B27D-8EB796D1CB92}" srcOrd="0" destOrd="0" presId="urn:microsoft.com/office/officeart/2018/2/layout/IconCircleList"/>
    <dgm:cxn modelId="{C957671B-F82B-41CD-A72E-60A643B16942}" type="presOf" srcId="{6721F920-7F96-4B52-A765-4112387B100C}" destId="{863B583F-8003-42BD-A0A2-F6D9DAAE6779}" srcOrd="0" destOrd="0" presId="urn:microsoft.com/office/officeart/2018/2/layout/IconCircleList"/>
    <dgm:cxn modelId="{C3114723-29B2-48B0-840F-58CA6F7BE8DA}" type="presOf" srcId="{32C1B8FD-8CBA-4240-9222-F053CBB56A0D}" destId="{1C3C3328-10F5-4691-8B1D-FB98089F22D9}" srcOrd="0" destOrd="0" presId="urn:microsoft.com/office/officeart/2018/2/layout/IconCircleList"/>
    <dgm:cxn modelId="{A1F2FB28-92C2-4741-B7A0-D6D453F4C45A}" type="presOf" srcId="{04DFFC79-ACDB-4FEE-B0F5-357128BDC3ED}" destId="{52011E22-1F2E-4461-9F81-D0B12D05FCD2}" srcOrd="0" destOrd="0" presId="urn:microsoft.com/office/officeart/2018/2/layout/IconCircleList"/>
    <dgm:cxn modelId="{ADB39629-6D04-4963-A7FF-7585862FB4FF}" srcId="{9ADDD765-6329-4FAB-9A2F-AD701D58A66E}" destId="{1A481AC3-9190-4004-A881-F7274C6D1318}" srcOrd="2" destOrd="0" parTransId="{CCF84046-048F-408D-AD49-AACDBA49DE0C}" sibTransId="{05E3E980-200A-49F8-B35A-F63980526186}"/>
    <dgm:cxn modelId="{AE8F2D65-10D1-438C-9965-0CC38A10388D}" srcId="{9ADDD765-6329-4FAB-9A2F-AD701D58A66E}" destId="{498EC68D-5F38-4993-B31E-49611DC88984}" srcOrd="4" destOrd="0" parTransId="{16DDABDD-4587-421E-A226-C97466657737}" sibTransId="{CEBADC57-CCCC-4AEE-A43C-0600813DBAD9}"/>
    <dgm:cxn modelId="{8AC2F16F-77AD-43D8-A378-4F50F4D5A47F}" type="presOf" srcId="{9ADDD765-6329-4FAB-9A2F-AD701D58A66E}" destId="{42984DE5-227A-4679-A1AC-461002B44C9F}" srcOrd="0" destOrd="0" presId="urn:microsoft.com/office/officeart/2018/2/layout/IconCircleList"/>
    <dgm:cxn modelId="{E2C3B453-F45A-4212-94C5-A8FAD1B49E77}" srcId="{9ADDD765-6329-4FAB-9A2F-AD701D58A66E}" destId="{61020055-65CD-49F7-8777-498F0A31A1E8}" srcOrd="0" destOrd="0" parTransId="{8361D8F7-71EA-4A80-BE1E-18DDE30D01BC}" sibTransId="{0A1C0CAA-A534-48BD-99C9-BF7255842F6D}"/>
    <dgm:cxn modelId="{12886659-0131-4722-9ED3-E3B03D35F35F}" type="presOf" srcId="{498EC68D-5F38-4993-B31E-49611DC88984}" destId="{2E83641F-DDB7-4668-939B-0517D1CC71A4}" srcOrd="0" destOrd="0" presId="urn:microsoft.com/office/officeart/2018/2/layout/IconCircleList"/>
    <dgm:cxn modelId="{46E71E9F-C665-49FD-8B8E-746E4913D021}" srcId="{9ADDD765-6329-4FAB-9A2F-AD701D58A66E}" destId="{7117E224-3F0F-4D49-9CBD-C3C5F4EFEFCE}" srcOrd="1" destOrd="0" parTransId="{707C46BB-5DE1-42E4-9293-0AF4285F1352}" sibTransId="{0CEB2D7E-6BC9-4007-B0BA-3DC10D9B8A85}"/>
    <dgm:cxn modelId="{DA7BBAA5-24DE-4A81-AA71-C13A43495EE5}" type="presOf" srcId="{1A481AC3-9190-4004-A881-F7274C6D1318}" destId="{754989D3-896A-4DAB-919A-5714F5261D7E}" srcOrd="0" destOrd="0" presId="urn:microsoft.com/office/officeart/2018/2/layout/IconCircleList"/>
    <dgm:cxn modelId="{EA011EA6-FFC1-4FBA-8639-0CE5165B3C73}" type="presOf" srcId="{0CEB2D7E-6BC9-4007-B0BA-3DC10D9B8A85}" destId="{32EBED46-C049-480E-A0BA-95CC2D78329A}" srcOrd="0" destOrd="0" presId="urn:microsoft.com/office/officeart/2018/2/layout/IconCircleList"/>
    <dgm:cxn modelId="{3279B1AB-2753-4729-A023-8A5C343D60D2}" type="presOf" srcId="{7117E224-3F0F-4D49-9CBD-C3C5F4EFEFCE}" destId="{8023F74C-6534-425A-A2BA-B9E29CDED234}" srcOrd="0" destOrd="0" presId="urn:microsoft.com/office/officeart/2018/2/layout/IconCircleList"/>
    <dgm:cxn modelId="{DAC6ECB1-2D28-4D8B-98EA-800A8FAA2E3C}" type="presOf" srcId="{0A1C0CAA-A534-48BD-99C9-BF7255842F6D}" destId="{30F4AB32-D795-47D4-BCF5-6AC16655BB35}" srcOrd="0" destOrd="0" presId="urn:microsoft.com/office/officeart/2018/2/layout/IconCircleList"/>
    <dgm:cxn modelId="{B229E7D4-F250-4C30-8F14-F86C7960D9BB}" srcId="{9ADDD765-6329-4FAB-9A2F-AD701D58A66E}" destId="{6721F920-7F96-4B52-A765-4112387B100C}" srcOrd="6" destOrd="0" parTransId="{D610CA15-8318-40B4-99DD-A014CC5B44EE}" sibTransId="{BEFAA629-49C3-4318-AA5F-5194A0177E5C}"/>
    <dgm:cxn modelId="{3E8C91D6-C81F-41A5-895B-0045AAF433D4}" type="presOf" srcId="{78959AF3-1E90-4223-B5C6-FD15B53A3B39}" destId="{E34D7FB9-6D70-49CF-A088-53939CC9DE1D}" srcOrd="0" destOrd="0" presId="urn:microsoft.com/office/officeart/2018/2/layout/IconCircleList"/>
    <dgm:cxn modelId="{B7D0FCD6-752D-41B0-8213-6D4A34369A15}" srcId="{9ADDD765-6329-4FAB-9A2F-AD701D58A66E}" destId="{78959AF3-1E90-4223-B5C6-FD15B53A3B39}" srcOrd="3" destOrd="0" parTransId="{673C5C8A-9CD2-460E-862B-68B9CEF0CF3D}" sibTransId="{32C1B8FD-8CBA-4240-9222-F053CBB56A0D}"/>
    <dgm:cxn modelId="{3D4A02DC-179E-4B92-B3CA-B3344EB9D783}" type="presOf" srcId="{CEBADC57-CCCC-4AEE-A43C-0600813DBAD9}" destId="{02E5FDFB-4369-489E-91CA-5C60B0965417}" srcOrd="0" destOrd="0" presId="urn:microsoft.com/office/officeart/2018/2/layout/IconCircleList"/>
    <dgm:cxn modelId="{C4D0ABE2-2D88-4D40-8AF3-2D362899FC50}" srcId="{9ADDD765-6329-4FAB-9A2F-AD701D58A66E}" destId="{04DFFC79-ACDB-4FEE-B0F5-357128BDC3ED}" srcOrd="5" destOrd="0" parTransId="{E656390F-DB1C-4910-978A-0773A98A60F5}" sibTransId="{5945FE99-0C32-4F23-96E9-EDE3322D70EE}"/>
    <dgm:cxn modelId="{579F58F1-F606-43EC-B305-7879A1614BE1}" type="presOf" srcId="{5945FE99-0C32-4F23-96E9-EDE3322D70EE}" destId="{B5FB9B72-9A45-4907-9754-7C856814886B}" srcOrd="0" destOrd="0" presId="urn:microsoft.com/office/officeart/2018/2/layout/IconCircleList"/>
    <dgm:cxn modelId="{E3FCC1BF-5F26-4615-B1D4-F6E471CEE19A}" type="presParOf" srcId="{42984DE5-227A-4679-A1AC-461002B44C9F}" destId="{9F329F65-93B6-49AB-9751-831534EFD470}" srcOrd="0" destOrd="0" presId="urn:microsoft.com/office/officeart/2018/2/layout/IconCircleList"/>
    <dgm:cxn modelId="{A3B83485-6B61-48FC-94EE-DE4542283863}" type="presParOf" srcId="{9F329F65-93B6-49AB-9751-831534EFD470}" destId="{0B94B5A9-520D-4AE0-8C0C-328D41207D61}" srcOrd="0" destOrd="0" presId="urn:microsoft.com/office/officeart/2018/2/layout/IconCircleList"/>
    <dgm:cxn modelId="{2500617F-E882-40DE-8F66-9DBC25EE8931}" type="presParOf" srcId="{0B94B5A9-520D-4AE0-8C0C-328D41207D61}" destId="{8EC249D0-8C2D-41E4-BFFA-2725E925C1E1}" srcOrd="0" destOrd="0" presId="urn:microsoft.com/office/officeart/2018/2/layout/IconCircleList"/>
    <dgm:cxn modelId="{17FB5ED4-D9D1-4D6B-96F6-363CF933F9DE}" type="presParOf" srcId="{0B94B5A9-520D-4AE0-8C0C-328D41207D61}" destId="{4618E12D-F8CE-4672-84F2-68703307CAE0}" srcOrd="1" destOrd="0" presId="urn:microsoft.com/office/officeart/2018/2/layout/IconCircleList"/>
    <dgm:cxn modelId="{B50C9EF2-8239-474E-A114-F8820389BB9A}" type="presParOf" srcId="{0B94B5A9-520D-4AE0-8C0C-328D41207D61}" destId="{05CD9A62-E37C-4523-B862-603E763C6092}" srcOrd="2" destOrd="0" presId="urn:microsoft.com/office/officeart/2018/2/layout/IconCircleList"/>
    <dgm:cxn modelId="{73AC2DCD-DB0C-42A6-8A07-ADDC250E92BF}" type="presParOf" srcId="{0B94B5A9-520D-4AE0-8C0C-328D41207D61}" destId="{9C6BC6AA-3386-4994-B27D-8EB796D1CB92}" srcOrd="3" destOrd="0" presId="urn:microsoft.com/office/officeart/2018/2/layout/IconCircleList"/>
    <dgm:cxn modelId="{1F83AC47-5286-468E-B9D0-A1E4906386F5}" type="presParOf" srcId="{9F329F65-93B6-49AB-9751-831534EFD470}" destId="{30F4AB32-D795-47D4-BCF5-6AC16655BB35}" srcOrd="1" destOrd="0" presId="urn:microsoft.com/office/officeart/2018/2/layout/IconCircleList"/>
    <dgm:cxn modelId="{E9DFFBE1-27FA-46BF-915D-E80F4CCB9ABE}" type="presParOf" srcId="{9F329F65-93B6-49AB-9751-831534EFD470}" destId="{6278F4EF-4E4F-486E-BF77-82F0DA49053F}" srcOrd="2" destOrd="0" presId="urn:microsoft.com/office/officeart/2018/2/layout/IconCircleList"/>
    <dgm:cxn modelId="{1C84B0C8-64B2-415C-8578-6504989F2E57}" type="presParOf" srcId="{6278F4EF-4E4F-486E-BF77-82F0DA49053F}" destId="{F9641B48-17BD-4F2F-BF7F-B560361A3582}" srcOrd="0" destOrd="0" presId="urn:microsoft.com/office/officeart/2018/2/layout/IconCircleList"/>
    <dgm:cxn modelId="{AB7CC40D-DBBD-49CB-9E13-5F5477579394}" type="presParOf" srcId="{6278F4EF-4E4F-486E-BF77-82F0DA49053F}" destId="{35AB5A2B-6B63-4DCA-873C-E2C38E4BC805}" srcOrd="1" destOrd="0" presId="urn:microsoft.com/office/officeart/2018/2/layout/IconCircleList"/>
    <dgm:cxn modelId="{0A70AFBF-4097-4DB8-88D8-809759DAC18E}" type="presParOf" srcId="{6278F4EF-4E4F-486E-BF77-82F0DA49053F}" destId="{B093CFF4-407A-4292-A760-8E39C4ABF743}" srcOrd="2" destOrd="0" presId="urn:microsoft.com/office/officeart/2018/2/layout/IconCircleList"/>
    <dgm:cxn modelId="{4F115C40-73EF-4ADC-9A5D-A35BB8F4AE54}" type="presParOf" srcId="{6278F4EF-4E4F-486E-BF77-82F0DA49053F}" destId="{8023F74C-6534-425A-A2BA-B9E29CDED234}" srcOrd="3" destOrd="0" presId="urn:microsoft.com/office/officeart/2018/2/layout/IconCircleList"/>
    <dgm:cxn modelId="{AFB81DA0-53A7-45AE-A910-DA297A29B854}" type="presParOf" srcId="{9F329F65-93B6-49AB-9751-831534EFD470}" destId="{32EBED46-C049-480E-A0BA-95CC2D78329A}" srcOrd="3" destOrd="0" presId="urn:microsoft.com/office/officeart/2018/2/layout/IconCircleList"/>
    <dgm:cxn modelId="{4BB1AAA4-8B21-4503-9C04-2F5CE238B2DF}" type="presParOf" srcId="{9F329F65-93B6-49AB-9751-831534EFD470}" destId="{D41BD025-1616-457A-BB34-CFFDAF9C7A26}" srcOrd="4" destOrd="0" presId="urn:microsoft.com/office/officeart/2018/2/layout/IconCircleList"/>
    <dgm:cxn modelId="{26B65599-214D-4971-8026-CA75D175F867}" type="presParOf" srcId="{D41BD025-1616-457A-BB34-CFFDAF9C7A26}" destId="{3DE78DB1-120A-4591-B27C-B7E0AA983AA7}" srcOrd="0" destOrd="0" presId="urn:microsoft.com/office/officeart/2018/2/layout/IconCircleList"/>
    <dgm:cxn modelId="{2DC6A6CA-CD19-4813-AD0F-A27BA672F502}" type="presParOf" srcId="{D41BD025-1616-457A-BB34-CFFDAF9C7A26}" destId="{A3FD0529-4116-42E5-9A3D-3464213C2D6F}" srcOrd="1" destOrd="0" presId="urn:microsoft.com/office/officeart/2018/2/layout/IconCircleList"/>
    <dgm:cxn modelId="{53252133-EE80-4E84-8900-C66D6823A2C2}" type="presParOf" srcId="{D41BD025-1616-457A-BB34-CFFDAF9C7A26}" destId="{BC927962-CA69-4880-9061-56FE055D9B9E}" srcOrd="2" destOrd="0" presId="urn:microsoft.com/office/officeart/2018/2/layout/IconCircleList"/>
    <dgm:cxn modelId="{06D962D4-9133-47E6-A2F9-41403230C593}" type="presParOf" srcId="{D41BD025-1616-457A-BB34-CFFDAF9C7A26}" destId="{754989D3-896A-4DAB-919A-5714F5261D7E}" srcOrd="3" destOrd="0" presId="urn:microsoft.com/office/officeart/2018/2/layout/IconCircleList"/>
    <dgm:cxn modelId="{0B22E45F-DFDE-448B-9DB4-E1D319E88AAF}" type="presParOf" srcId="{9F329F65-93B6-49AB-9751-831534EFD470}" destId="{2EF38288-B86C-4BE9-80B3-DB24C51D4610}" srcOrd="5" destOrd="0" presId="urn:microsoft.com/office/officeart/2018/2/layout/IconCircleList"/>
    <dgm:cxn modelId="{78782AC2-5B1F-4682-AE5C-396ABA3DC884}" type="presParOf" srcId="{9F329F65-93B6-49AB-9751-831534EFD470}" destId="{C0A011A8-21F2-4130-9A9A-A9FB5E12147D}" srcOrd="6" destOrd="0" presId="urn:microsoft.com/office/officeart/2018/2/layout/IconCircleList"/>
    <dgm:cxn modelId="{9AF74215-F37A-4121-8BFE-AADC4614B191}" type="presParOf" srcId="{C0A011A8-21F2-4130-9A9A-A9FB5E12147D}" destId="{2A2A1BCA-2161-40E6-B886-A33F59E490D4}" srcOrd="0" destOrd="0" presId="urn:microsoft.com/office/officeart/2018/2/layout/IconCircleList"/>
    <dgm:cxn modelId="{104B9B97-1360-4747-BF38-4685266472D9}" type="presParOf" srcId="{C0A011A8-21F2-4130-9A9A-A9FB5E12147D}" destId="{18DD7A0D-1F8B-4319-B53C-E21B57EE5C65}" srcOrd="1" destOrd="0" presId="urn:microsoft.com/office/officeart/2018/2/layout/IconCircleList"/>
    <dgm:cxn modelId="{6425257B-CF5B-4C18-8B91-0A5D5E20DBBC}" type="presParOf" srcId="{C0A011A8-21F2-4130-9A9A-A9FB5E12147D}" destId="{BFF7BD62-5269-4D93-90C3-73F7796D263F}" srcOrd="2" destOrd="0" presId="urn:microsoft.com/office/officeart/2018/2/layout/IconCircleList"/>
    <dgm:cxn modelId="{CD821C9F-4A72-4358-8DF9-8C8793AB4A14}" type="presParOf" srcId="{C0A011A8-21F2-4130-9A9A-A9FB5E12147D}" destId="{E34D7FB9-6D70-49CF-A088-53939CC9DE1D}" srcOrd="3" destOrd="0" presId="urn:microsoft.com/office/officeart/2018/2/layout/IconCircleList"/>
    <dgm:cxn modelId="{94B7553B-9BBA-4574-A206-18B2EC3DA912}" type="presParOf" srcId="{9F329F65-93B6-49AB-9751-831534EFD470}" destId="{1C3C3328-10F5-4691-8B1D-FB98089F22D9}" srcOrd="7" destOrd="0" presId="urn:microsoft.com/office/officeart/2018/2/layout/IconCircleList"/>
    <dgm:cxn modelId="{885C2838-EF5C-428B-B343-C0106CC45CC1}" type="presParOf" srcId="{9F329F65-93B6-49AB-9751-831534EFD470}" destId="{3C320088-4F33-45AA-A25D-884D2F1A0410}" srcOrd="8" destOrd="0" presId="urn:microsoft.com/office/officeart/2018/2/layout/IconCircleList"/>
    <dgm:cxn modelId="{93523C09-3631-4F2D-A693-227FB1D7211A}" type="presParOf" srcId="{3C320088-4F33-45AA-A25D-884D2F1A0410}" destId="{7F123CAC-BF1F-4DE1-97AB-91987FA66DE1}" srcOrd="0" destOrd="0" presId="urn:microsoft.com/office/officeart/2018/2/layout/IconCircleList"/>
    <dgm:cxn modelId="{FB5513E2-DBEA-4EAD-AAD6-1F80FF20254F}" type="presParOf" srcId="{3C320088-4F33-45AA-A25D-884D2F1A0410}" destId="{92AA9333-5141-4AD2-B579-474CCF4D5648}" srcOrd="1" destOrd="0" presId="urn:microsoft.com/office/officeart/2018/2/layout/IconCircleList"/>
    <dgm:cxn modelId="{8F7BD18D-2D1B-4857-8823-3245A3DE1B9D}" type="presParOf" srcId="{3C320088-4F33-45AA-A25D-884D2F1A0410}" destId="{5CDFEC4E-E48B-469E-B3F4-54FC5143D2D8}" srcOrd="2" destOrd="0" presId="urn:microsoft.com/office/officeart/2018/2/layout/IconCircleList"/>
    <dgm:cxn modelId="{E50D8A5A-F78E-4BA0-ABEC-B4976C211546}" type="presParOf" srcId="{3C320088-4F33-45AA-A25D-884D2F1A0410}" destId="{2E83641F-DDB7-4668-939B-0517D1CC71A4}" srcOrd="3" destOrd="0" presId="urn:microsoft.com/office/officeart/2018/2/layout/IconCircleList"/>
    <dgm:cxn modelId="{7947E1BB-448F-4130-96EE-81E891751A95}" type="presParOf" srcId="{9F329F65-93B6-49AB-9751-831534EFD470}" destId="{02E5FDFB-4369-489E-91CA-5C60B0965417}" srcOrd="9" destOrd="0" presId="urn:microsoft.com/office/officeart/2018/2/layout/IconCircleList"/>
    <dgm:cxn modelId="{F6041B46-A6F2-464B-9EA1-411A9C23B140}" type="presParOf" srcId="{9F329F65-93B6-49AB-9751-831534EFD470}" destId="{D8DCCF8F-3DCA-49C9-8B9E-9853630CFAA8}" srcOrd="10" destOrd="0" presId="urn:microsoft.com/office/officeart/2018/2/layout/IconCircleList"/>
    <dgm:cxn modelId="{86D94A49-2D8D-4417-A91F-81BC5B1EBCD3}" type="presParOf" srcId="{D8DCCF8F-3DCA-49C9-8B9E-9853630CFAA8}" destId="{8ADDC4D6-4595-4328-8C92-15154A1DC1CF}" srcOrd="0" destOrd="0" presId="urn:microsoft.com/office/officeart/2018/2/layout/IconCircleList"/>
    <dgm:cxn modelId="{60A2DF29-4F60-439C-9425-C1DCC813E5BB}" type="presParOf" srcId="{D8DCCF8F-3DCA-49C9-8B9E-9853630CFAA8}" destId="{480AC1F7-1DE0-4FB1-A84E-0810780D6BEA}" srcOrd="1" destOrd="0" presId="urn:microsoft.com/office/officeart/2018/2/layout/IconCircleList"/>
    <dgm:cxn modelId="{7CA3C786-2BEB-46E5-8C87-CF770531FEB8}" type="presParOf" srcId="{D8DCCF8F-3DCA-49C9-8B9E-9853630CFAA8}" destId="{3401A8AD-CBE3-40F8-A65B-175E1591F67F}" srcOrd="2" destOrd="0" presId="urn:microsoft.com/office/officeart/2018/2/layout/IconCircleList"/>
    <dgm:cxn modelId="{E73DDEAA-4116-4253-B187-F732DE38DE5A}" type="presParOf" srcId="{D8DCCF8F-3DCA-49C9-8B9E-9853630CFAA8}" destId="{52011E22-1F2E-4461-9F81-D0B12D05FCD2}" srcOrd="3" destOrd="0" presId="urn:microsoft.com/office/officeart/2018/2/layout/IconCircleList"/>
    <dgm:cxn modelId="{F43BB9DE-B448-4BFB-A139-15B2122EE270}" type="presParOf" srcId="{9F329F65-93B6-49AB-9751-831534EFD470}" destId="{B5FB9B72-9A45-4907-9754-7C856814886B}" srcOrd="11" destOrd="0" presId="urn:microsoft.com/office/officeart/2018/2/layout/IconCircleList"/>
    <dgm:cxn modelId="{A7E879C1-928A-4E95-9343-D815F0EBF9FB}" type="presParOf" srcId="{9F329F65-93B6-49AB-9751-831534EFD470}" destId="{8584EA78-23D0-4874-8CD8-78568D2BF9EA}" srcOrd="12" destOrd="0" presId="urn:microsoft.com/office/officeart/2018/2/layout/IconCircleList"/>
    <dgm:cxn modelId="{5DF49163-D867-445E-8BE5-61514EF483BB}" type="presParOf" srcId="{8584EA78-23D0-4874-8CD8-78568D2BF9EA}" destId="{DA56A0B7-CB2C-41D9-8BB5-81261ED032C2}" srcOrd="0" destOrd="0" presId="urn:microsoft.com/office/officeart/2018/2/layout/IconCircleList"/>
    <dgm:cxn modelId="{FE2224BD-2FA3-4C15-9833-F223F3BCEC34}" type="presParOf" srcId="{8584EA78-23D0-4874-8CD8-78568D2BF9EA}" destId="{C3EA8271-1BF9-4C31-83AE-D7CCEB2AAB61}" srcOrd="1" destOrd="0" presId="urn:microsoft.com/office/officeart/2018/2/layout/IconCircleList"/>
    <dgm:cxn modelId="{6C426BA4-7527-4034-8FB2-EB17A551154C}" type="presParOf" srcId="{8584EA78-23D0-4874-8CD8-78568D2BF9EA}" destId="{FA35B1FB-BCD8-4A00-877F-AE6C0D39CE8C}" srcOrd="2" destOrd="0" presId="urn:microsoft.com/office/officeart/2018/2/layout/IconCircleList"/>
    <dgm:cxn modelId="{4E062ABE-CC70-4E45-BFE6-3D91333B2040}" type="presParOf" srcId="{8584EA78-23D0-4874-8CD8-78568D2BF9EA}" destId="{863B583F-8003-42BD-A0A2-F6D9DAAE677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249D0-8C2D-41E4-BFFA-2725E925C1E1}">
      <dsp:nvSpPr>
        <dsp:cNvPr id="0" name=""/>
        <dsp:cNvSpPr/>
      </dsp:nvSpPr>
      <dsp:spPr>
        <a:xfrm>
          <a:off x="205509" y="16114"/>
          <a:ext cx="911674" cy="91167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18E12D-F8CE-4672-84F2-68703307CAE0}">
      <dsp:nvSpPr>
        <dsp:cNvPr id="0" name=""/>
        <dsp:cNvSpPr/>
      </dsp:nvSpPr>
      <dsp:spPr>
        <a:xfrm>
          <a:off x="396960" y="207566"/>
          <a:ext cx="528770" cy="5287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6BC6AA-3386-4994-B27D-8EB796D1CB92}">
      <dsp:nvSpPr>
        <dsp:cNvPr id="0" name=""/>
        <dsp:cNvSpPr/>
      </dsp:nvSpPr>
      <dsp:spPr>
        <a:xfrm>
          <a:off x="1312541" y="16114"/>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Hardware/device knowledge</a:t>
          </a:r>
        </a:p>
      </dsp:txBody>
      <dsp:txXfrm>
        <a:off x="1312541" y="16114"/>
        <a:ext cx="2148945" cy="911674"/>
      </dsp:txXfrm>
    </dsp:sp>
    <dsp:sp modelId="{F9641B48-17BD-4F2F-BF7F-B560361A3582}">
      <dsp:nvSpPr>
        <dsp:cNvPr id="0" name=""/>
        <dsp:cNvSpPr/>
      </dsp:nvSpPr>
      <dsp:spPr>
        <a:xfrm>
          <a:off x="3835925" y="16114"/>
          <a:ext cx="911674" cy="91167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AB5A2B-6B63-4DCA-873C-E2C38E4BC805}">
      <dsp:nvSpPr>
        <dsp:cNvPr id="0" name=""/>
        <dsp:cNvSpPr/>
      </dsp:nvSpPr>
      <dsp:spPr>
        <a:xfrm>
          <a:off x="4027376" y="207566"/>
          <a:ext cx="528770" cy="5287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23F74C-6534-425A-A2BA-B9E29CDED234}">
      <dsp:nvSpPr>
        <dsp:cNvPr id="0" name=""/>
        <dsp:cNvSpPr/>
      </dsp:nvSpPr>
      <dsp:spPr>
        <a:xfrm>
          <a:off x="4942957" y="16114"/>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Networking/connectivity ability</a:t>
          </a:r>
        </a:p>
      </dsp:txBody>
      <dsp:txXfrm>
        <a:off x="4942957" y="16114"/>
        <a:ext cx="2148945" cy="911674"/>
      </dsp:txXfrm>
    </dsp:sp>
    <dsp:sp modelId="{3DE78DB1-120A-4591-B27C-B7E0AA983AA7}">
      <dsp:nvSpPr>
        <dsp:cNvPr id="0" name=""/>
        <dsp:cNvSpPr/>
      </dsp:nvSpPr>
      <dsp:spPr>
        <a:xfrm>
          <a:off x="7466341" y="16114"/>
          <a:ext cx="911674" cy="91167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FD0529-4116-42E5-9A3D-3464213C2D6F}">
      <dsp:nvSpPr>
        <dsp:cNvPr id="0" name=""/>
        <dsp:cNvSpPr/>
      </dsp:nvSpPr>
      <dsp:spPr>
        <a:xfrm>
          <a:off x="7657792" y="207566"/>
          <a:ext cx="528770" cy="5287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4989D3-896A-4DAB-919A-5714F5261D7E}">
      <dsp:nvSpPr>
        <dsp:cNvPr id="0" name=""/>
        <dsp:cNvSpPr/>
      </dsp:nvSpPr>
      <dsp:spPr>
        <a:xfrm>
          <a:off x="8573374" y="16114"/>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Coding/programming</a:t>
          </a:r>
        </a:p>
      </dsp:txBody>
      <dsp:txXfrm>
        <a:off x="8573374" y="16114"/>
        <a:ext cx="2148945" cy="911674"/>
      </dsp:txXfrm>
    </dsp:sp>
    <dsp:sp modelId="{2A2A1BCA-2161-40E6-B886-A33F59E490D4}">
      <dsp:nvSpPr>
        <dsp:cNvPr id="0" name=""/>
        <dsp:cNvSpPr/>
      </dsp:nvSpPr>
      <dsp:spPr>
        <a:xfrm>
          <a:off x="205509" y="1640565"/>
          <a:ext cx="911674" cy="91167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DD7A0D-1F8B-4319-B53C-E21B57EE5C65}">
      <dsp:nvSpPr>
        <dsp:cNvPr id="0" name=""/>
        <dsp:cNvSpPr/>
      </dsp:nvSpPr>
      <dsp:spPr>
        <a:xfrm>
          <a:off x="396960" y="1832017"/>
          <a:ext cx="528770" cy="5287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4D7FB9-6D70-49CF-A088-53939CC9DE1D}">
      <dsp:nvSpPr>
        <dsp:cNvPr id="0" name=""/>
        <dsp:cNvSpPr/>
      </dsp:nvSpPr>
      <dsp:spPr>
        <a:xfrm>
          <a:off x="1312541" y="1640565"/>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Operating System fundamentals</a:t>
          </a:r>
        </a:p>
      </dsp:txBody>
      <dsp:txXfrm>
        <a:off x="1312541" y="1640565"/>
        <a:ext cx="2148945" cy="911674"/>
      </dsp:txXfrm>
    </dsp:sp>
    <dsp:sp modelId="{7F123CAC-BF1F-4DE1-97AB-91987FA66DE1}">
      <dsp:nvSpPr>
        <dsp:cNvPr id="0" name=""/>
        <dsp:cNvSpPr/>
      </dsp:nvSpPr>
      <dsp:spPr>
        <a:xfrm>
          <a:off x="3835925" y="1640565"/>
          <a:ext cx="911674" cy="91167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AA9333-5141-4AD2-B579-474CCF4D5648}">
      <dsp:nvSpPr>
        <dsp:cNvPr id="0" name=""/>
        <dsp:cNvSpPr/>
      </dsp:nvSpPr>
      <dsp:spPr>
        <a:xfrm>
          <a:off x="4027376" y="1832017"/>
          <a:ext cx="528770" cy="52877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83641F-DDB7-4668-939B-0517D1CC71A4}">
      <dsp:nvSpPr>
        <dsp:cNvPr id="0" name=""/>
        <dsp:cNvSpPr/>
      </dsp:nvSpPr>
      <dsp:spPr>
        <a:xfrm>
          <a:off x="4942957" y="1640565"/>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Basic business intelligence and data analytic knowledge</a:t>
          </a:r>
        </a:p>
      </dsp:txBody>
      <dsp:txXfrm>
        <a:off x="4942957" y="1640565"/>
        <a:ext cx="2148945" cy="911674"/>
      </dsp:txXfrm>
    </dsp:sp>
    <dsp:sp modelId="{8ADDC4D6-4595-4328-8C92-15154A1DC1CF}">
      <dsp:nvSpPr>
        <dsp:cNvPr id="0" name=""/>
        <dsp:cNvSpPr/>
      </dsp:nvSpPr>
      <dsp:spPr>
        <a:xfrm>
          <a:off x="7466341" y="1640565"/>
          <a:ext cx="911674" cy="91167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0AC1F7-1DE0-4FB1-A84E-0810780D6BEA}">
      <dsp:nvSpPr>
        <dsp:cNvPr id="0" name=""/>
        <dsp:cNvSpPr/>
      </dsp:nvSpPr>
      <dsp:spPr>
        <a:xfrm>
          <a:off x="7657792" y="1832017"/>
          <a:ext cx="528770" cy="52877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011E22-1F2E-4461-9F81-D0B12D05FCD2}">
      <dsp:nvSpPr>
        <dsp:cNvPr id="0" name=""/>
        <dsp:cNvSpPr/>
      </dsp:nvSpPr>
      <dsp:spPr>
        <a:xfrm>
          <a:off x="8573374" y="1640565"/>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Automation</a:t>
          </a:r>
        </a:p>
      </dsp:txBody>
      <dsp:txXfrm>
        <a:off x="8573374" y="1640565"/>
        <a:ext cx="2148945" cy="911674"/>
      </dsp:txXfrm>
    </dsp:sp>
    <dsp:sp modelId="{DA56A0B7-CB2C-41D9-8BB5-81261ED032C2}">
      <dsp:nvSpPr>
        <dsp:cNvPr id="0" name=""/>
        <dsp:cNvSpPr/>
      </dsp:nvSpPr>
      <dsp:spPr>
        <a:xfrm>
          <a:off x="205509" y="3265016"/>
          <a:ext cx="911674" cy="91167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EA8271-1BF9-4C31-83AE-D7CCEB2AAB61}">
      <dsp:nvSpPr>
        <dsp:cNvPr id="0" name=""/>
        <dsp:cNvSpPr/>
      </dsp:nvSpPr>
      <dsp:spPr>
        <a:xfrm>
          <a:off x="396960" y="3456467"/>
          <a:ext cx="528770" cy="528770"/>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3B583F-8003-42BD-A0A2-F6D9DAAE6779}">
      <dsp:nvSpPr>
        <dsp:cNvPr id="0" name=""/>
        <dsp:cNvSpPr/>
      </dsp:nvSpPr>
      <dsp:spPr>
        <a:xfrm>
          <a:off x="1312541" y="3265016"/>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Minimum security awareness</a:t>
          </a:r>
        </a:p>
      </dsp:txBody>
      <dsp:txXfrm>
        <a:off x="1312541" y="3265016"/>
        <a:ext cx="2148945" cy="911674"/>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5797A-8530-4105-8E06-3BFB10C3C0A5}" type="datetimeFigureOut">
              <a:rPr lang="en-US" smtClean="0"/>
              <a:t>12/14/2023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016A34-8F75-4952-9325-9414A9B4C11F}" type="slidenum">
              <a:rPr lang="en-US" smtClean="0"/>
              <a:t>‹#›</a:t>
            </a:fld>
            <a:endParaRPr lang="en-US"/>
          </a:p>
        </p:txBody>
      </p:sp>
    </p:spTree>
    <p:extLst>
      <p:ext uri="{BB962C8B-B14F-4D97-AF65-F5344CB8AC3E}">
        <p14:creationId xmlns:p14="http://schemas.microsoft.com/office/powerpoint/2010/main" val="365774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42EAED-35CE-4B19-BE5C-D885BB3A3173}" type="slidenum">
              <a:rPr lang="en-US" smtClean="0"/>
              <a:t>22</a:t>
            </a:fld>
            <a:endParaRPr lang="en-US"/>
          </a:p>
        </p:txBody>
      </p:sp>
    </p:spTree>
    <p:extLst>
      <p:ext uri="{BB962C8B-B14F-4D97-AF65-F5344CB8AC3E}">
        <p14:creationId xmlns:p14="http://schemas.microsoft.com/office/powerpoint/2010/main" val="2808433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14ED-D7FA-3891-8A29-355B9BA1B1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9422A5-D3DB-9E7D-D792-BF0ADF6C5D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58DB85-A414-51AF-0592-A8A09237D258}"/>
              </a:ext>
            </a:extLst>
          </p:cNvPr>
          <p:cNvSpPr>
            <a:spLocks noGrp="1"/>
          </p:cNvSpPr>
          <p:nvPr>
            <p:ph type="dt" sz="half" idx="10"/>
          </p:nvPr>
        </p:nvSpPr>
        <p:spPr/>
        <p:txBody>
          <a:bodyPr/>
          <a:lstStyle/>
          <a:p>
            <a:fld id="{7D63DFA5-4E5D-4214-98AC-2EA4856A2742}" type="datetimeFigureOut">
              <a:rPr lang="en-US" smtClean="0"/>
              <a:t>12/14/2023</a:t>
            </a:fld>
            <a:endParaRPr lang="en-US"/>
          </a:p>
        </p:txBody>
      </p:sp>
      <p:sp>
        <p:nvSpPr>
          <p:cNvPr id="5" name="Footer Placeholder 4">
            <a:extLst>
              <a:ext uri="{FF2B5EF4-FFF2-40B4-BE49-F238E27FC236}">
                <a16:creationId xmlns:a16="http://schemas.microsoft.com/office/drawing/2014/main" id="{5913B15B-ACB6-959D-7414-50A9BF1BD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2B510-D8A3-B745-0F52-E6F136BBEEB2}"/>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3311834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B3889-80F0-AE91-ECD9-18B273D904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ACD93C-A236-7210-58A2-BB9DDC2F0A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E11156-50EE-777E-75BB-C9F6DD7749F1}"/>
              </a:ext>
            </a:extLst>
          </p:cNvPr>
          <p:cNvSpPr>
            <a:spLocks noGrp="1"/>
          </p:cNvSpPr>
          <p:nvPr>
            <p:ph type="dt" sz="half" idx="10"/>
          </p:nvPr>
        </p:nvSpPr>
        <p:spPr/>
        <p:txBody>
          <a:bodyPr/>
          <a:lstStyle/>
          <a:p>
            <a:fld id="{7D63DFA5-4E5D-4214-98AC-2EA4856A2742}" type="datetimeFigureOut">
              <a:rPr lang="en-US" smtClean="0"/>
              <a:t>12/14/2023</a:t>
            </a:fld>
            <a:endParaRPr lang="en-US"/>
          </a:p>
        </p:txBody>
      </p:sp>
      <p:sp>
        <p:nvSpPr>
          <p:cNvPr id="5" name="Footer Placeholder 4">
            <a:extLst>
              <a:ext uri="{FF2B5EF4-FFF2-40B4-BE49-F238E27FC236}">
                <a16:creationId xmlns:a16="http://schemas.microsoft.com/office/drawing/2014/main" id="{D3D4315E-F10D-006E-BF8A-10DB9EEBFC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B351D-7407-FE08-7D52-92345E377B9F}"/>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962351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FFA96A-4CCA-8C54-C20A-F011CCDEC5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C63F90-4BD8-AF48-F216-F6A135D5EB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D924BE-BA84-97B9-F09B-D9477F5B2B0C}"/>
              </a:ext>
            </a:extLst>
          </p:cNvPr>
          <p:cNvSpPr>
            <a:spLocks noGrp="1"/>
          </p:cNvSpPr>
          <p:nvPr>
            <p:ph type="dt" sz="half" idx="10"/>
          </p:nvPr>
        </p:nvSpPr>
        <p:spPr/>
        <p:txBody>
          <a:bodyPr/>
          <a:lstStyle/>
          <a:p>
            <a:fld id="{7D63DFA5-4E5D-4214-98AC-2EA4856A2742}" type="datetimeFigureOut">
              <a:rPr lang="en-US" smtClean="0"/>
              <a:t>12/14/2023</a:t>
            </a:fld>
            <a:endParaRPr lang="en-US"/>
          </a:p>
        </p:txBody>
      </p:sp>
      <p:sp>
        <p:nvSpPr>
          <p:cNvPr id="5" name="Footer Placeholder 4">
            <a:extLst>
              <a:ext uri="{FF2B5EF4-FFF2-40B4-BE49-F238E27FC236}">
                <a16:creationId xmlns:a16="http://schemas.microsoft.com/office/drawing/2014/main" id="{C429BA1B-D69A-94E1-C236-2F5DA2C0C1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53BB7-70A9-5E03-250E-53F9B177BA76}"/>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162723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FC0F9-6173-0048-BAC2-521587C21D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AC912-213F-E026-E9C7-9AA1B92784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C245B-A547-59AF-4FDD-361F824788AB}"/>
              </a:ext>
            </a:extLst>
          </p:cNvPr>
          <p:cNvSpPr>
            <a:spLocks noGrp="1"/>
          </p:cNvSpPr>
          <p:nvPr>
            <p:ph type="dt" sz="half" idx="10"/>
          </p:nvPr>
        </p:nvSpPr>
        <p:spPr/>
        <p:txBody>
          <a:bodyPr/>
          <a:lstStyle/>
          <a:p>
            <a:fld id="{7D63DFA5-4E5D-4214-98AC-2EA4856A2742}" type="datetimeFigureOut">
              <a:rPr lang="en-US" smtClean="0"/>
              <a:t>12/14/2023</a:t>
            </a:fld>
            <a:endParaRPr lang="en-US"/>
          </a:p>
        </p:txBody>
      </p:sp>
      <p:sp>
        <p:nvSpPr>
          <p:cNvPr id="5" name="Footer Placeholder 4">
            <a:extLst>
              <a:ext uri="{FF2B5EF4-FFF2-40B4-BE49-F238E27FC236}">
                <a16:creationId xmlns:a16="http://schemas.microsoft.com/office/drawing/2014/main" id="{3FBDF1F2-B152-571E-739E-DD0F84EAF6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E1D-5EE6-8926-77C5-79D9136349A3}"/>
              </a:ext>
            </a:extLst>
          </p:cNvPr>
          <p:cNvSpPr>
            <a:spLocks noGrp="1"/>
          </p:cNvSpPr>
          <p:nvPr>
            <p:ph type="sldNum" sz="quarter" idx="12"/>
          </p:nvPr>
        </p:nvSpPr>
        <p:spPr/>
        <p:txBody>
          <a:bodyPr/>
          <a:lstStyle/>
          <a:p>
            <a:fld id="{4CA0CAEE-55A8-4312-9570-158A20A69D04}" type="slidenum">
              <a:rPr lang="en-US" smtClean="0"/>
              <a:t>‹#›</a:t>
            </a:fld>
            <a:endParaRPr lang="en-US"/>
          </a:p>
        </p:txBody>
      </p:sp>
      <p:pic>
        <p:nvPicPr>
          <p:cNvPr id="12" name="Picture 11">
            <a:extLst>
              <a:ext uri="{FF2B5EF4-FFF2-40B4-BE49-F238E27FC236}">
                <a16:creationId xmlns:a16="http://schemas.microsoft.com/office/drawing/2014/main" id="{A03EC3F9-E9C4-C36E-8BE0-C8096AD8F176}"/>
              </a:ext>
            </a:extLst>
          </p:cNvPr>
          <p:cNvPicPr>
            <a:picLocks noChangeAspect="1"/>
          </p:cNvPicPr>
          <p:nvPr userDrawn="1"/>
        </p:nvPicPr>
        <p:blipFill rotWithShape="1">
          <a:blip r:embed="rId2"/>
          <a:srcRect t="29518" b="29518"/>
          <a:stretch/>
        </p:blipFill>
        <p:spPr>
          <a:xfrm>
            <a:off x="97877" y="51512"/>
            <a:ext cx="2544380" cy="357352"/>
          </a:xfrm>
          <a:prstGeom prst="rect">
            <a:avLst/>
          </a:prstGeom>
        </p:spPr>
      </p:pic>
      <p:pic>
        <p:nvPicPr>
          <p:cNvPr id="13" name="Picture 12">
            <a:extLst>
              <a:ext uri="{FF2B5EF4-FFF2-40B4-BE49-F238E27FC236}">
                <a16:creationId xmlns:a16="http://schemas.microsoft.com/office/drawing/2014/main" id="{6686E048-9AA3-7AB6-C6BE-3E37F08FB970}"/>
              </a:ext>
            </a:extLst>
          </p:cNvPr>
          <p:cNvPicPr>
            <a:picLocks noChangeAspect="1"/>
          </p:cNvPicPr>
          <p:nvPr userDrawn="1"/>
        </p:nvPicPr>
        <p:blipFill rotWithShape="1">
          <a:blip r:embed="rId2"/>
          <a:srcRect t="29518" b="29518"/>
          <a:stretch/>
        </p:blipFill>
        <p:spPr>
          <a:xfrm>
            <a:off x="97877" y="6492875"/>
            <a:ext cx="2544380" cy="357352"/>
          </a:xfrm>
          <a:prstGeom prst="rect">
            <a:avLst/>
          </a:prstGeom>
        </p:spPr>
      </p:pic>
      <p:pic>
        <p:nvPicPr>
          <p:cNvPr id="14" name="Picture 13">
            <a:extLst>
              <a:ext uri="{FF2B5EF4-FFF2-40B4-BE49-F238E27FC236}">
                <a16:creationId xmlns:a16="http://schemas.microsoft.com/office/drawing/2014/main" id="{127C3486-7E4D-DC6D-F6C3-C5CEFCB9EE1C}"/>
              </a:ext>
            </a:extLst>
          </p:cNvPr>
          <p:cNvPicPr>
            <a:picLocks noChangeAspect="1"/>
          </p:cNvPicPr>
          <p:nvPr userDrawn="1"/>
        </p:nvPicPr>
        <p:blipFill rotWithShape="1">
          <a:blip r:embed="rId2"/>
          <a:srcRect t="29518" b="29518"/>
          <a:stretch/>
        </p:blipFill>
        <p:spPr>
          <a:xfrm>
            <a:off x="9457339" y="6449136"/>
            <a:ext cx="2544380" cy="357352"/>
          </a:xfrm>
          <a:prstGeom prst="rect">
            <a:avLst/>
          </a:prstGeom>
        </p:spPr>
      </p:pic>
      <p:pic>
        <p:nvPicPr>
          <p:cNvPr id="15" name="Picture 14">
            <a:extLst>
              <a:ext uri="{FF2B5EF4-FFF2-40B4-BE49-F238E27FC236}">
                <a16:creationId xmlns:a16="http://schemas.microsoft.com/office/drawing/2014/main" id="{B9DEEC6F-7ED1-2256-EBD2-3AA91379B7BD}"/>
              </a:ext>
            </a:extLst>
          </p:cNvPr>
          <p:cNvPicPr>
            <a:picLocks noChangeAspect="1"/>
          </p:cNvPicPr>
          <p:nvPr userDrawn="1"/>
        </p:nvPicPr>
        <p:blipFill rotWithShape="1">
          <a:blip r:embed="rId2"/>
          <a:srcRect t="29518" b="29518"/>
          <a:stretch/>
        </p:blipFill>
        <p:spPr>
          <a:xfrm>
            <a:off x="9404788" y="51512"/>
            <a:ext cx="2544380" cy="357352"/>
          </a:xfrm>
          <a:prstGeom prst="rect">
            <a:avLst/>
          </a:prstGeom>
        </p:spPr>
      </p:pic>
    </p:spTree>
    <p:extLst>
      <p:ext uri="{BB962C8B-B14F-4D97-AF65-F5344CB8AC3E}">
        <p14:creationId xmlns:p14="http://schemas.microsoft.com/office/powerpoint/2010/main" val="1997238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7B78D-F7FD-D49C-B832-E9DC548B8B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ABDB23-EC4E-3CDD-4037-C5B57BD09A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18ACF8-C977-FB0E-C851-D820C6292291}"/>
              </a:ext>
            </a:extLst>
          </p:cNvPr>
          <p:cNvSpPr>
            <a:spLocks noGrp="1"/>
          </p:cNvSpPr>
          <p:nvPr>
            <p:ph type="dt" sz="half" idx="10"/>
          </p:nvPr>
        </p:nvSpPr>
        <p:spPr/>
        <p:txBody>
          <a:bodyPr/>
          <a:lstStyle/>
          <a:p>
            <a:fld id="{7D63DFA5-4E5D-4214-98AC-2EA4856A2742}" type="datetimeFigureOut">
              <a:rPr lang="en-US" smtClean="0"/>
              <a:t>12/14/2023</a:t>
            </a:fld>
            <a:endParaRPr lang="en-US"/>
          </a:p>
        </p:txBody>
      </p:sp>
      <p:sp>
        <p:nvSpPr>
          <p:cNvPr id="5" name="Footer Placeholder 4">
            <a:extLst>
              <a:ext uri="{FF2B5EF4-FFF2-40B4-BE49-F238E27FC236}">
                <a16:creationId xmlns:a16="http://schemas.microsoft.com/office/drawing/2014/main" id="{E50D6FB8-195D-81D0-C91F-14FC2A0BD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233178-35EC-86AA-BB59-E13DA16061F3}"/>
              </a:ext>
            </a:extLst>
          </p:cNvPr>
          <p:cNvSpPr>
            <a:spLocks noGrp="1"/>
          </p:cNvSpPr>
          <p:nvPr>
            <p:ph type="sldNum" sz="quarter" idx="12"/>
          </p:nvPr>
        </p:nvSpPr>
        <p:spPr/>
        <p:txBody>
          <a:bodyPr/>
          <a:lstStyle/>
          <a:p>
            <a:fld id="{4CA0CAEE-55A8-4312-9570-158A20A69D04}" type="slidenum">
              <a:rPr lang="en-US" smtClean="0"/>
              <a:t>‹#›</a:t>
            </a:fld>
            <a:endParaRPr lang="en-US"/>
          </a:p>
        </p:txBody>
      </p:sp>
      <p:pic>
        <p:nvPicPr>
          <p:cNvPr id="11" name="Picture 10">
            <a:extLst>
              <a:ext uri="{FF2B5EF4-FFF2-40B4-BE49-F238E27FC236}">
                <a16:creationId xmlns:a16="http://schemas.microsoft.com/office/drawing/2014/main" id="{96F49825-865E-05C7-6A34-1214FCDD8404}"/>
              </a:ext>
            </a:extLst>
          </p:cNvPr>
          <p:cNvPicPr>
            <a:picLocks noChangeAspect="1"/>
          </p:cNvPicPr>
          <p:nvPr userDrawn="1"/>
        </p:nvPicPr>
        <p:blipFill rotWithShape="1">
          <a:blip r:embed="rId2"/>
          <a:srcRect t="29518" b="29518"/>
          <a:stretch/>
        </p:blipFill>
        <p:spPr>
          <a:xfrm>
            <a:off x="97877" y="51512"/>
            <a:ext cx="2544380" cy="357352"/>
          </a:xfrm>
          <a:prstGeom prst="rect">
            <a:avLst/>
          </a:prstGeom>
        </p:spPr>
      </p:pic>
      <p:pic>
        <p:nvPicPr>
          <p:cNvPr id="12" name="Picture 11">
            <a:extLst>
              <a:ext uri="{FF2B5EF4-FFF2-40B4-BE49-F238E27FC236}">
                <a16:creationId xmlns:a16="http://schemas.microsoft.com/office/drawing/2014/main" id="{97BE71B7-A555-8C4D-E1CA-A7FE457544E9}"/>
              </a:ext>
            </a:extLst>
          </p:cNvPr>
          <p:cNvPicPr>
            <a:picLocks noChangeAspect="1"/>
          </p:cNvPicPr>
          <p:nvPr userDrawn="1"/>
        </p:nvPicPr>
        <p:blipFill rotWithShape="1">
          <a:blip r:embed="rId2"/>
          <a:srcRect t="29518" b="29518"/>
          <a:stretch/>
        </p:blipFill>
        <p:spPr>
          <a:xfrm>
            <a:off x="97877" y="6492875"/>
            <a:ext cx="2544380" cy="357352"/>
          </a:xfrm>
          <a:prstGeom prst="rect">
            <a:avLst/>
          </a:prstGeom>
        </p:spPr>
      </p:pic>
      <p:pic>
        <p:nvPicPr>
          <p:cNvPr id="13" name="Picture 12">
            <a:extLst>
              <a:ext uri="{FF2B5EF4-FFF2-40B4-BE49-F238E27FC236}">
                <a16:creationId xmlns:a16="http://schemas.microsoft.com/office/drawing/2014/main" id="{513AA311-86E8-E182-1C7A-9A10AA7DAB13}"/>
              </a:ext>
            </a:extLst>
          </p:cNvPr>
          <p:cNvPicPr>
            <a:picLocks noChangeAspect="1"/>
          </p:cNvPicPr>
          <p:nvPr userDrawn="1"/>
        </p:nvPicPr>
        <p:blipFill rotWithShape="1">
          <a:blip r:embed="rId2"/>
          <a:srcRect t="29518" b="29518"/>
          <a:stretch/>
        </p:blipFill>
        <p:spPr>
          <a:xfrm>
            <a:off x="9457339" y="6449136"/>
            <a:ext cx="2544380" cy="357352"/>
          </a:xfrm>
          <a:prstGeom prst="rect">
            <a:avLst/>
          </a:prstGeom>
        </p:spPr>
      </p:pic>
      <p:pic>
        <p:nvPicPr>
          <p:cNvPr id="14" name="Picture 13">
            <a:extLst>
              <a:ext uri="{FF2B5EF4-FFF2-40B4-BE49-F238E27FC236}">
                <a16:creationId xmlns:a16="http://schemas.microsoft.com/office/drawing/2014/main" id="{76B5B09E-4CAD-32CF-E76E-E1EA875C18FF}"/>
              </a:ext>
            </a:extLst>
          </p:cNvPr>
          <p:cNvPicPr>
            <a:picLocks noChangeAspect="1"/>
          </p:cNvPicPr>
          <p:nvPr userDrawn="1"/>
        </p:nvPicPr>
        <p:blipFill rotWithShape="1">
          <a:blip r:embed="rId2"/>
          <a:srcRect t="29518" b="29518"/>
          <a:stretch/>
        </p:blipFill>
        <p:spPr>
          <a:xfrm>
            <a:off x="9404788" y="51512"/>
            <a:ext cx="2544380" cy="357352"/>
          </a:xfrm>
          <a:prstGeom prst="rect">
            <a:avLst/>
          </a:prstGeom>
        </p:spPr>
      </p:pic>
    </p:spTree>
    <p:extLst>
      <p:ext uri="{BB962C8B-B14F-4D97-AF65-F5344CB8AC3E}">
        <p14:creationId xmlns:p14="http://schemas.microsoft.com/office/powerpoint/2010/main" val="1021973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6B97F-AB71-D6D4-CA91-E9CF9080B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776BAF-A0B6-D690-26F9-CFAB53C9D4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858F47-7E72-F393-DA68-8F185ECD63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1D2463-A8A0-68DC-BFCE-1AF5DBF82F8F}"/>
              </a:ext>
            </a:extLst>
          </p:cNvPr>
          <p:cNvSpPr>
            <a:spLocks noGrp="1"/>
          </p:cNvSpPr>
          <p:nvPr>
            <p:ph type="dt" sz="half" idx="10"/>
          </p:nvPr>
        </p:nvSpPr>
        <p:spPr/>
        <p:txBody>
          <a:bodyPr/>
          <a:lstStyle/>
          <a:p>
            <a:fld id="{7D63DFA5-4E5D-4214-98AC-2EA4856A2742}" type="datetimeFigureOut">
              <a:rPr lang="en-US" smtClean="0"/>
              <a:t>12/14/2023</a:t>
            </a:fld>
            <a:endParaRPr lang="en-US"/>
          </a:p>
        </p:txBody>
      </p:sp>
      <p:sp>
        <p:nvSpPr>
          <p:cNvPr id="6" name="Footer Placeholder 5">
            <a:extLst>
              <a:ext uri="{FF2B5EF4-FFF2-40B4-BE49-F238E27FC236}">
                <a16:creationId xmlns:a16="http://schemas.microsoft.com/office/drawing/2014/main" id="{A6985BD0-183E-8D3A-0D63-AA6A4953E0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35C502-DB7E-8967-16A3-83B1AE29489F}"/>
              </a:ext>
            </a:extLst>
          </p:cNvPr>
          <p:cNvSpPr>
            <a:spLocks noGrp="1"/>
          </p:cNvSpPr>
          <p:nvPr>
            <p:ph type="sldNum" sz="quarter" idx="12"/>
          </p:nvPr>
        </p:nvSpPr>
        <p:spPr/>
        <p:txBody>
          <a:bodyPr/>
          <a:lstStyle/>
          <a:p>
            <a:fld id="{4CA0CAEE-55A8-4312-9570-158A20A69D04}" type="slidenum">
              <a:rPr lang="en-US" smtClean="0"/>
              <a:t>‹#›</a:t>
            </a:fld>
            <a:endParaRPr lang="en-US"/>
          </a:p>
        </p:txBody>
      </p:sp>
      <p:pic>
        <p:nvPicPr>
          <p:cNvPr id="12" name="Picture 11">
            <a:extLst>
              <a:ext uri="{FF2B5EF4-FFF2-40B4-BE49-F238E27FC236}">
                <a16:creationId xmlns:a16="http://schemas.microsoft.com/office/drawing/2014/main" id="{68AE7692-4318-B174-B95E-DC68574CC246}"/>
              </a:ext>
            </a:extLst>
          </p:cNvPr>
          <p:cNvPicPr>
            <a:picLocks noChangeAspect="1"/>
          </p:cNvPicPr>
          <p:nvPr userDrawn="1"/>
        </p:nvPicPr>
        <p:blipFill rotWithShape="1">
          <a:blip r:embed="rId2"/>
          <a:srcRect t="29518" b="29518"/>
          <a:stretch/>
        </p:blipFill>
        <p:spPr>
          <a:xfrm>
            <a:off x="97877" y="51512"/>
            <a:ext cx="2544380" cy="357352"/>
          </a:xfrm>
          <a:prstGeom prst="rect">
            <a:avLst/>
          </a:prstGeom>
        </p:spPr>
      </p:pic>
      <p:pic>
        <p:nvPicPr>
          <p:cNvPr id="13" name="Picture 12">
            <a:extLst>
              <a:ext uri="{FF2B5EF4-FFF2-40B4-BE49-F238E27FC236}">
                <a16:creationId xmlns:a16="http://schemas.microsoft.com/office/drawing/2014/main" id="{D9B26111-D7DE-D5EB-70F6-B127A29BA174}"/>
              </a:ext>
            </a:extLst>
          </p:cNvPr>
          <p:cNvPicPr>
            <a:picLocks noChangeAspect="1"/>
          </p:cNvPicPr>
          <p:nvPr userDrawn="1"/>
        </p:nvPicPr>
        <p:blipFill rotWithShape="1">
          <a:blip r:embed="rId2"/>
          <a:srcRect t="29518" b="29518"/>
          <a:stretch/>
        </p:blipFill>
        <p:spPr>
          <a:xfrm>
            <a:off x="97877" y="6492875"/>
            <a:ext cx="2544380" cy="357352"/>
          </a:xfrm>
          <a:prstGeom prst="rect">
            <a:avLst/>
          </a:prstGeom>
        </p:spPr>
      </p:pic>
      <p:pic>
        <p:nvPicPr>
          <p:cNvPr id="14" name="Picture 13">
            <a:extLst>
              <a:ext uri="{FF2B5EF4-FFF2-40B4-BE49-F238E27FC236}">
                <a16:creationId xmlns:a16="http://schemas.microsoft.com/office/drawing/2014/main" id="{BA43D959-8072-8FA2-26F1-437F12F9679C}"/>
              </a:ext>
            </a:extLst>
          </p:cNvPr>
          <p:cNvPicPr>
            <a:picLocks noChangeAspect="1"/>
          </p:cNvPicPr>
          <p:nvPr userDrawn="1"/>
        </p:nvPicPr>
        <p:blipFill rotWithShape="1">
          <a:blip r:embed="rId2"/>
          <a:srcRect t="29518" b="29518"/>
          <a:stretch/>
        </p:blipFill>
        <p:spPr>
          <a:xfrm>
            <a:off x="9457339" y="6449136"/>
            <a:ext cx="2544380" cy="357352"/>
          </a:xfrm>
          <a:prstGeom prst="rect">
            <a:avLst/>
          </a:prstGeom>
        </p:spPr>
      </p:pic>
      <p:pic>
        <p:nvPicPr>
          <p:cNvPr id="15" name="Picture 14">
            <a:extLst>
              <a:ext uri="{FF2B5EF4-FFF2-40B4-BE49-F238E27FC236}">
                <a16:creationId xmlns:a16="http://schemas.microsoft.com/office/drawing/2014/main" id="{616A5EAF-F17A-9626-9002-C3FA0085000F}"/>
              </a:ext>
            </a:extLst>
          </p:cNvPr>
          <p:cNvPicPr>
            <a:picLocks noChangeAspect="1"/>
          </p:cNvPicPr>
          <p:nvPr userDrawn="1"/>
        </p:nvPicPr>
        <p:blipFill rotWithShape="1">
          <a:blip r:embed="rId2"/>
          <a:srcRect t="29518" b="29518"/>
          <a:stretch/>
        </p:blipFill>
        <p:spPr>
          <a:xfrm>
            <a:off x="9404788" y="51512"/>
            <a:ext cx="2544380" cy="357352"/>
          </a:xfrm>
          <a:prstGeom prst="rect">
            <a:avLst/>
          </a:prstGeom>
        </p:spPr>
      </p:pic>
    </p:spTree>
    <p:extLst>
      <p:ext uri="{BB962C8B-B14F-4D97-AF65-F5344CB8AC3E}">
        <p14:creationId xmlns:p14="http://schemas.microsoft.com/office/powerpoint/2010/main" val="3057102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76777-71AF-DF45-0F89-D3EE01209A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2981D2-8843-3197-D117-DD271A9761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BDF77A-8F01-7AB5-65BB-6073AC5639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EDA1BB-1017-E4D5-485C-8905E72B8D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E828D0-DD9A-574A-B316-6BCD85B221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562D68-B0A3-58A6-EB91-352BEDF22FB6}"/>
              </a:ext>
            </a:extLst>
          </p:cNvPr>
          <p:cNvSpPr>
            <a:spLocks noGrp="1"/>
          </p:cNvSpPr>
          <p:nvPr>
            <p:ph type="dt" sz="half" idx="10"/>
          </p:nvPr>
        </p:nvSpPr>
        <p:spPr/>
        <p:txBody>
          <a:bodyPr/>
          <a:lstStyle/>
          <a:p>
            <a:fld id="{7D63DFA5-4E5D-4214-98AC-2EA4856A2742}" type="datetimeFigureOut">
              <a:rPr lang="en-US" smtClean="0"/>
              <a:t>12/14/2023</a:t>
            </a:fld>
            <a:endParaRPr lang="en-US"/>
          </a:p>
        </p:txBody>
      </p:sp>
      <p:sp>
        <p:nvSpPr>
          <p:cNvPr id="8" name="Footer Placeholder 7">
            <a:extLst>
              <a:ext uri="{FF2B5EF4-FFF2-40B4-BE49-F238E27FC236}">
                <a16:creationId xmlns:a16="http://schemas.microsoft.com/office/drawing/2014/main" id="{93465080-580F-A94D-804F-29F4F09531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2F7749-FD82-7098-B180-D321F73EF1DF}"/>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26246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DA6D5-E5B2-8600-5CA7-AA2DFCCD10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36E4A8-41F6-AFBA-E1F2-D20D6616296D}"/>
              </a:ext>
            </a:extLst>
          </p:cNvPr>
          <p:cNvSpPr>
            <a:spLocks noGrp="1"/>
          </p:cNvSpPr>
          <p:nvPr>
            <p:ph type="dt" sz="half" idx="10"/>
          </p:nvPr>
        </p:nvSpPr>
        <p:spPr/>
        <p:txBody>
          <a:bodyPr/>
          <a:lstStyle/>
          <a:p>
            <a:fld id="{7D63DFA5-4E5D-4214-98AC-2EA4856A2742}" type="datetimeFigureOut">
              <a:rPr lang="en-US" smtClean="0"/>
              <a:t>12/14/2023</a:t>
            </a:fld>
            <a:endParaRPr lang="en-US"/>
          </a:p>
        </p:txBody>
      </p:sp>
      <p:sp>
        <p:nvSpPr>
          <p:cNvPr id="4" name="Footer Placeholder 3">
            <a:extLst>
              <a:ext uri="{FF2B5EF4-FFF2-40B4-BE49-F238E27FC236}">
                <a16:creationId xmlns:a16="http://schemas.microsoft.com/office/drawing/2014/main" id="{8C53E9FB-4CC2-2740-C42D-B4D9FEE3C9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453CCD-671C-C43F-6503-31E71AB0E403}"/>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600418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190D0E-19F2-5316-C87F-AB2733994296}"/>
              </a:ext>
            </a:extLst>
          </p:cNvPr>
          <p:cNvSpPr>
            <a:spLocks noGrp="1"/>
          </p:cNvSpPr>
          <p:nvPr>
            <p:ph type="dt" sz="half" idx="10"/>
          </p:nvPr>
        </p:nvSpPr>
        <p:spPr/>
        <p:txBody>
          <a:bodyPr/>
          <a:lstStyle/>
          <a:p>
            <a:fld id="{7D63DFA5-4E5D-4214-98AC-2EA4856A2742}" type="datetimeFigureOut">
              <a:rPr lang="en-US" smtClean="0"/>
              <a:t>12/14/2023</a:t>
            </a:fld>
            <a:endParaRPr lang="en-US"/>
          </a:p>
        </p:txBody>
      </p:sp>
      <p:sp>
        <p:nvSpPr>
          <p:cNvPr id="3" name="Footer Placeholder 2">
            <a:extLst>
              <a:ext uri="{FF2B5EF4-FFF2-40B4-BE49-F238E27FC236}">
                <a16:creationId xmlns:a16="http://schemas.microsoft.com/office/drawing/2014/main" id="{6FA5959D-E231-FEC9-91BD-C5A6963ECA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FB8B13-6061-6568-927E-5C10229334AD}"/>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3789624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A3BC9-5942-DBB2-5939-2D65165F4F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2EBF0-D4EA-7D80-DDFB-E3F4A1C235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4A7114-3346-BC68-4C0D-28C9838EE6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5F0BF1-9DB7-194D-B38A-239116E21CD1}"/>
              </a:ext>
            </a:extLst>
          </p:cNvPr>
          <p:cNvSpPr>
            <a:spLocks noGrp="1"/>
          </p:cNvSpPr>
          <p:nvPr>
            <p:ph type="dt" sz="half" idx="10"/>
          </p:nvPr>
        </p:nvSpPr>
        <p:spPr/>
        <p:txBody>
          <a:bodyPr/>
          <a:lstStyle/>
          <a:p>
            <a:fld id="{7D63DFA5-4E5D-4214-98AC-2EA4856A2742}" type="datetimeFigureOut">
              <a:rPr lang="en-US" smtClean="0"/>
              <a:t>12/14/2023</a:t>
            </a:fld>
            <a:endParaRPr lang="en-US"/>
          </a:p>
        </p:txBody>
      </p:sp>
      <p:sp>
        <p:nvSpPr>
          <p:cNvPr id="6" name="Footer Placeholder 5">
            <a:extLst>
              <a:ext uri="{FF2B5EF4-FFF2-40B4-BE49-F238E27FC236}">
                <a16:creationId xmlns:a16="http://schemas.microsoft.com/office/drawing/2014/main" id="{2B260D11-F4C2-EAAE-D6F9-852F18D1CC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4CDEA9-6F2F-8772-2FE5-AD60D896F434}"/>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816634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79A9-1DAD-51B7-5A4B-5F609411B0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99CE2D-FDA8-9C78-0916-0E5934D946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59C67F-72D9-1D4C-27AB-9C60709107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1E0303-F88F-AAF9-5A40-D6A1D3ABD7BB}"/>
              </a:ext>
            </a:extLst>
          </p:cNvPr>
          <p:cNvSpPr>
            <a:spLocks noGrp="1"/>
          </p:cNvSpPr>
          <p:nvPr>
            <p:ph type="dt" sz="half" idx="10"/>
          </p:nvPr>
        </p:nvSpPr>
        <p:spPr/>
        <p:txBody>
          <a:bodyPr/>
          <a:lstStyle/>
          <a:p>
            <a:fld id="{7D63DFA5-4E5D-4214-98AC-2EA4856A2742}" type="datetimeFigureOut">
              <a:rPr lang="en-US" smtClean="0"/>
              <a:t>12/14/2023</a:t>
            </a:fld>
            <a:endParaRPr lang="en-US"/>
          </a:p>
        </p:txBody>
      </p:sp>
      <p:sp>
        <p:nvSpPr>
          <p:cNvPr id="6" name="Footer Placeholder 5">
            <a:extLst>
              <a:ext uri="{FF2B5EF4-FFF2-40B4-BE49-F238E27FC236}">
                <a16:creationId xmlns:a16="http://schemas.microsoft.com/office/drawing/2014/main" id="{88CE2094-31F1-2F4D-5119-DAA415DC24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E782C-3524-2F35-8227-25A76D4EAE9B}"/>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922087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9DDE34-3D86-A84F-CBA4-C949D2A69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F4C818-811D-CBA0-31C7-B21109C4F4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43812-7893-99C8-BB42-7B4040610E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63DFA5-4E5D-4214-98AC-2EA4856A2742}" type="datetimeFigureOut">
              <a:rPr lang="en-US" smtClean="0"/>
              <a:t>12/14/2023</a:t>
            </a:fld>
            <a:endParaRPr lang="en-US"/>
          </a:p>
        </p:txBody>
      </p:sp>
      <p:sp>
        <p:nvSpPr>
          <p:cNvPr id="5" name="Footer Placeholder 4">
            <a:extLst>
              <a:ext uri="{FF2B5EF4-FFF2-40B4-BE49-F238E27FC236}">
                <a16:creationId xmlns:a16="http://schemas.microsoft.com/office/drawing/2014/main" id="{0F8F3542-CDAB-9957-2985-B7E02D5B7A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4AE5A3-091F-3797-BC84-42CB735C97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A0CAEE-55A8-4312-9570-158A20A69D04}" type="slidenum">
              <a:rPr lang="en-US" smtClean="0"/>
              <a:t>‹#›</a:t>
            </a:fld>
            <a:endParaRPr lang="en-US"/>
          </a:p>
        </p:txBody>
      </p:sp>
      <p:pic>
        <p:nvPicPr>
          <p:cNvPr id="7" name="Picture 6">
            <a:extLst>
              <a:ext uri="{FF2B5EF4-FFF2-40B4-BE49-F238E27FC236}">
                <a16:creationId xmlns:a16="http://schemas.microsoft.com/office/drawing/2014/main" id="{F4FBBE85-9F26-7ED2-6CC9-0503BB2418F7}"/>
              </a:ext>
            </a:extLst>
          </p:cNvPr>
          <p:cNvPicPr>
            <a:picLocks noChangeAspect="1"/>
          </p:cNvPicPr>
          <p:nvPr userDrawn="1"/>
        </p:nvPicPr>
        <p:blipFill rotWithShape="1">
          <a:blip r:embed="rId13"/>
          <a:srcRect t="29518" b="29518"/>
          <a:stretch/>
        </p:blipFill>
        <p:spPr>
          <a:xfrm>
            <a:off x="97877" y="51512"/>
            <a:ext cx="2544380" cy="357352"/>
          </a:xfrm>
          <a:prstGeom prst="rect">
            <a:avLst/>
          </a:prstGeom>
        </p:spPr>
      </p:pic>
      <p:pic>
        <p:nvPicPr>
          <p:cNvPr id="8" name="Picture 7">
            <a:extLst>
              <a:ext uri="{FF2B5EF4-FFF2-40B4-BE49-F238E27FC236}">
                <a16:creationId xmlns:a16="http://schemas.microsoft.com/office/drawing/2014/main" id="{EE2C8917-78DE-7528-38C5-E9D6A8F81F2B}"/>
              </a:ext>
            </a:extLst>
          </p:cNvPr>
          <p:cNvPicPr>
            <a:picLocks noChangeAspect="1"/>
          </p:cNvPicPr>
          <p:nvPr userDrawn="1"/>
        </p:nvPicPr>
        <p:blipFill rotWithShape="1">
          <a:blip r:embed="rId13"/>
          <a:srcRect t="29518" b="29518"/>
          <a:stretch/>
        </p:blipFill>
        <p:spPr>
          <a:xfrm>
            <a:off x="97877" y="6492875"/>
            <a:ext cx="2544380" cy="357352"/>
          </a:xfrm>
          <a:prstGeom prst="rect">
            <a:avLst/>
          </a:prstGeom>
        </p:spPr>
      </p:pic>
      <p:pic>
        <p:nvPicPr>
          <p:cNvPr id="9" name="Picture 8">
            <a:extLst>
              <a:ext uri="{FF2B5EF4-FFF2-40B4-BE49-F238E27FC236}">
                <a16:creationId xmlns:a16="http://schemas.microsoft.com/office/drawing/2014/main" id="{9767CA8B-2537-218F-22F9-DA7EB83DD3A6}"/>
              </a:ext>
            </a:extLst>
          </p:cNvPr>
          <p:cNvPicPr>
            <a:picLocks noChangeAspect="1"/>
          </p:cNvPicPr>
          <p:nvPr userDrawn="1"/>
        </p:nvPicPr>
        <p:blipFill rotWithShape="1">
          <a:blip r:embed="rId13"/>
          <a:srcRect t="29518" b="29518"/>
          <a:stretch/>
        </p:blipFill>
        <p:spPr>
          <a:xfrm>
            <a:off x="9457339" y="6449136"/>
            <a:ext cx="2544380" cy="357352"/>
          </a:xfrm>
          <a:prstGeom prst="rect">
            <a:avLst/>
          </a:prstGeom>
        </p:spPr>
      </p:pic>
      <p:pic>
        <p:nvPicPr>
          <p:cNvPr id="10" name="Picture 9">
            <a:extLst>
              <a:ext uri="{FF2B5EF4-FFF2-40B4-BE49-F238E27FC236}">
                <a16:creationId xmlns:a16="http://schemas.microsoft.com/office/drawing/2014/main" id="{E569D480-4E47-F985-3B14-806C8F4689D4}"/>
              </a:ext>
            </a:extLst>
          </p:cNvPr>
          <p:cNvPicPr>
            <a:picLocks noChangeAspect="1"/>
          </p:cNvPicPr>
          <p:nvPr userDrawn="1"/>
        </p:nvPicPr>
        <p:blipFill rotWithShape="1">
          <a:blip r:embed="rId13"/>
          <a:srcRect t="29518" b="29518"/>
          <a:stretch/>
        </p:blipFill>
        <p:spPr>
          <a:xfrm>
            <a:off x="9404788" y="51512"/>
            <a:ext cx="2544380" cy="357352"/>
          </a:xfrm>
          <a:prstGeom prst="rect">
            <a:avLst/>
          </a:prstGeom>
        </p:spPr>
      </p:pic>
    </p:spTree>
    <p:extLst>
      <p:ext uri="{BB962C8B-B14F-4D97-AF65-F5344CB8AC3E}">
        <p14:creationId xmlns:p14="http://schemas.microsoft.com/office/powerpoint/2010/main" val="1042809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49B447FE-DDA9-4B30-828A-59FC56912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3D487F7-9050-4871-B351-34A72ADB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4" y="-1"/>
            <a:ext cx="6096002"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43C27DD-EF6A-4C48-9669-C2970E71A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884" y="609601"/>
            <a:ext cx="6858003" cy="5638801"/>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05A1AA86-B7E6-4C02-AA34-F1A25CD4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8" y="2217950"/>
            <a:ext cx="6103518" cy="4640049"/>
          </a:xfrm>
          <a:prstGeom prst="rect">
            <a:avLst/>
          </a:prstGeom>
          <a:gradFill>
            <a:gsLst>
              <a:gs pos="0">
                <a:schemeClr val="accent1">
                  <a:alpha val="0"/>
                </a:schemeClr>
              </a:gs>
              <a:gs pos="72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86C3B9CB-4E48-4726-B7B9-9E02F71B1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37312">
            <a:off x="565239" y="1211422"/>
            <a:ext cx="4640488" cy="4640488"/>
          </a:xfrm>
          <a:prstGeom prst="ellipse">
            <a:avLst/>
          </a:prstGeom>
          <a:gradFill>
            <a:gsLst>
              <a:gs pos="53000">
                <a:schemeClr val="accent1">
                  <a:alpha val="0"/>
                </a:schemeClr>
              </a:gs>
              <a:gs pos="100000">
                <a:schemeClr val="accent1">
                  <a:lumMod val="40000"/>
                  <a:lumOff val="60000"/>
                  <a:alpha val="1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C84384FE-1C88-4CAA-8FB8-2313A3AE7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9" y="0"/>
            <a:ext cx="6103519" cy="6870700"/>
          </a:xfrm>
          <a:prstGeom prst="rect">
            <a:avLst/>
          </a:prstGeom>
          <a:gradFill>
            <a:gsLst>
              <a:gs pos="24000">
                <a:schemeClr val="accent1">
                  <a:alpha val="0"/>
                </a:schemeClr>
              </a:gs>
              <a:gs pos="100000">
                <a:srgbClr val="000000">
                  <a:alpha val="71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A7E1C5-2345-6D15-827D-D5C0DD1CF0E1}"/>
              </a:ext>
            </a:extLst>
          </p:cNvPr>
          <p:cNvSpPr>
            <a:spLocks noGrp="1"/>
          </p:cNvSpPr>
          <p:nvPr>
            <p:ph type="ctrTitle"/>
          </p:nvPr>
        </p:nvSpPr>
        <p:spPr>
          <a:xfrm>
            <a:off x="1069788" y="2654490"/>
            <a:ext cx="4567686" cy="3220382"/>
          </a:xfrm>
        </p:spPr>
        <p:txBody>
          <a:bodyPr anchor="t">
            <a:normAutofit/>
          </a:bodyPr>
          <a:lstStyle/>
          <a:p>
            <a:pPr algn="r"/>
            <a:r>
              <a:rPr lang="en-US" sz="3700" b="1">
                <a:solidFill>
                  <a:srgbClr val="FFFFFF"/>
                </a:solidFill>
              </a:rPr>
              <a:t>CEIS101 COURSE PROJECT</a:t>
            </a:r>
            <a:br>
              <a:rPr lang="en-US" sz="3700" b="1">
                <a:solidFill>
                  <a:srgbClr val="FFFFFF"/>
                </a:solidFill>
              </a:rPr>
            </a:br>
            <a:r>
              <a:rPr lang="en-US" sz="3700" b="1">
                <a:solidFill>
                  <a:srgbClr val="FFFFFF"/>
                </a:solidFill>
              </a:rPr>
              <a:t>SMART HOME AUTOMATION AND SECURITY SYSTEM</a:t>
            </a:r>
            <a:br>
              <a:rPr lang="en-US" sz="3700">
                <a:solidFill>
                  <a:srgbClr val="FFFFFF"/>
                </a:solidFill>
              </a:rPr>
            </a:br>
            <a:endParaRPr lang="en-US" sz="3700">
              <a:solidFill>
                <a:srgbClr val="FFFFFF"/>
              </a:solidFill>
            </a:endParaRPr>
          </a:p>
        </p:txBody>
      </p:sp>
      <p:sp>
        <p:nvSpPr>
          <p:cNvPr id="3" name="Subtitle 2">
            <a:extLst>
              <a:ext uri="{FF2B5EF4-FFF2-40B4-BE49-F238E27FC236}">
                <a16:creationId xmlns:a16="http://schemas.microsoft.com/office/drawing/2014/main" id="{6C0D30E2-0B28-DC7D-1336-A92216479D2B}"/>
              </a:ext>
            </a:extLst>
          </p:cNvPr>
          <p:cNvSpPr>
            <a:spLocks noGrp="1"/>
          </p:cNvSpPr>
          <p:nvPr>
            <p:ph type="subTitle" idx="1"/>
          </p:nvPr>
        </p:nvSpPr>
        <p:spPr>
          <a:xfrm>
            <a:off x="1371600" y="835862"/>
            <a:ext cx="4138655" cy="1112208"/>
          </a:xfrm>
        </p:spPr>
        <p:txBody>
          <a:bodyPr anchor="b">
            <a:normAutofit fontScale="92500" lnSpcReduction="20000"/>
          </a:bodyPr>
          <a:lstStyle/>
          <a:p>
            <a:pPr algn="r"/>
            <a:r>
              <a:rPr lang="en-US" sz="1500" dirty="0">
                <a:solidFill>
                  <a:srgbClr val="FFFFFF"/>
                </a:solidFill>
              </a:rPr>
              <a:t>CEIS101 Final Course Project</a:t>
            </a:r>
          </a:p>
          <a:p>
            <a:pPr algn="r"/>
            <a:r>
              <a:rPr lang="en-US" sz="1400" b="1" dirty="0">
                <a:solidFill>
                  <a:srgbClr val="FFFFFF"/>
                </a:solidFill>
              </a:rPr>
              <a:t>November</a:t>
            </a:r>
            <a:r>
              <a:rPr lang="en-US" sz="1100" b="1" dirty="0">
                <a:solidFill>
                  <a:srgbClr val="FFFFFF"/>
                </a:solidFill>
              </a:rPr>
              <a:t> 2023 </a:t>
            </a:r>
          </a:p>
          <a:p>
            <a:pPr algn="r"/>
            <a:r>
              <a:rPr lang="en-US" sz="1400" b="1" dirty="0">
                <a:solidFill>
                  <a:srgbClr val="FFFFFF"/>
                </a:solidFill>
              </a:rPr>
              <a:t>Mykel Edwards</a:t>
            </a:r>
          </a:p>
          <a:p>
            <a:pPr algn="r"/>
            <a:r>
              <a:rPr lang="en-US" sz="1400" dirty="0">
                <a:solidFill>
                  <a:srgbClr val="FFFFFF"/>
                </a:solidFill>
              </a:rPr>
              <a:t>Prof. </a:t>
            </a:r>
            <a:r>
              <a:rPr lang="en-US" sz="1400" b="1" dirty="0">
                <a:solidFill>
                  <a:srgbClr val="FFFFFF"/>
                </a:solidFill>
              </a:rPr>
              <a:t>Dr. Rajin KoonjBearry</a:t>
            </a:r>
          </a:p>
        </p:txBody>
      </p:sp>
      <p:pic>
        <p:nvPicPr>
          <p:cNvPr id="37" name="Picture 36" descr="Key on a blueprint for a house">
            <a:extLst>
              <a:ext uri="{FF2B5EF4-FFF2-40B4-BE49-F238E27FC236}">
                <a16:creationId xmlns:a16="http://schemas.microsoft.com/office/drawing/2014/main" id="{19563C6C-A540-219C-1216-886DB8BF4E4B}"/>
              </a:ext>
            </a:extLst>
          </p:cNvPr>
          <p:cNvPicPr>
            <a:picLocks noChangeAspect="1"/>
          </p:cNvPicPr>
          <p:nvPr/>
        </p:nvPicPr>
        <p:blipFill rotWithShape="1">
          <a:blip r:embed="rId2"/>
          <a:srcRect l="28775" r="5840"/>
          <a:stretch/>
        </p:blipFill>
        <p:spPr>
          <a:xfrm>
            <a:off x="6553199" y="457200"/>
            <a:ext cx="5181602" cy="5943600"/>
          </a:xfrm>
          <a:prstGeom prst="rect">
            <a:avLst/>
          </a:prstGeom>
        </p:spPr>
      </p:pic>
    </p:spTree>
    <p:extLst>
      <p:ext uri="{BB962C8B-B14F-4D97-AF65-F5344CB8AC3E}">
        <p14:creationId xmlns:p14="http://schemas.microsoft.com/office/powerpoint/2010/main" val="2342784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7288EF15-5BD5-6DA7-A68D-297A8D07206B}"/>
              </a:ext>
            </a:extLst>
          </p:cNvPr>
          <p:cNvPicPr preferRelativeResize="0">
            <a:picLocks noGrp="1"/>
          </p:cNvPicPr>
          <p:nvPr>
            <p:ph idx="1"/>
          </p:nvPr>
        </p:nvPicPr>
        <p:blipFill rotWithShape="1">
          <a:blip r:embed="rId2">
            <a:extLst>
              <a:ext uri="{28A0092B-C50C-407E-A947-70E740481C1C}">
                <a14:useLocalDpi xmlns:a14="http://schemas.microsoft.com/office/drawing/2010/main" val="0"/>
              </a:ext>
            </a:extLst>
          </a:blip>
          <a:stretch/>
        </p:blipFill>
        <p:spPr>
          <a:xfrm>
            <a:off x="4269143" y="478712"/>
            <a:ext cx="6859774" cy="5319922"/>
          </a:xfrm>
          <a:prstGeom prst="rect">
            <a:avLst/>
          </a:prstGeom>
        </p:spPr>
      </p:pic>
      <p:sp>
        <p:nvSpPr>
          <p:cNvPr id="49" name="Freeform: Shape 48">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a:solidFill>
                  <a:srgbClr val="FFFFFF"/>
                </a:solidFill>
              </a:rPr>
              <a:t>Serial Monitor (screenshot)</a:t>
            </a:r>
          </a:p>
        </p:txBody>
      </p:sp>
    </p:spTree>
    <p:extLst>
      <p:ext uri="{BB962C8B-B14F-4D97-AF65-F5344CB8AC3E}">
        <p14:creationId xmlns:p14="http://schemas.microsoft.com/office/powerpoint/2010/main" val="1521774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643468" y="643467"/>
            <a:ext cx="4620584" cy="4567137"/>
          </a:xfrm>
        </p:spPr>
        <p:txBody>
          <a:bodyPr>
            <a:normAutofit/>
          </a:bodyPr>
          <a:lstStyle/>
          <a:p>
            <a:pPr algn="l"/>
            <a:r>
              <a:rPr lang="en-US" sz="4400"/>
              <a:t>Adding Door Sensor to Smart Home System </a:t>
            </a:r>
            <a:br>
              <a:rPr lang="en-US" sz="4400"/>
            </a:br>
            <a:endParaRPr lang="en-US" sz="4400"/>
          </a:p>
        </p:txBody>
      </p:sp>
      <p:pic>
        <p:nvPicPr>
          <p:cNvPr id="14" name="Picture 13" descr="Colour-coded on electronic circuit board">
            <a:extLst>
              <a:ext uri="{FF2B5EF4-FFF2-40B4-BE49-F238E27FC236}">
                <a16:creationId xmlns:a16="http://schemas.microsoft.com/office/drawing/2014/main" id="{ACA771FC-FAE8-01E1-64C5-F994D7BFC1F5}"/>
              </a:ext>
            </a:extLst>
          </p:cNvPr>
          <p:cNvPicPr>
            <a:picLocks noChangeAspect="1"/>
          </p:cNvPicPr>
          <p:nvPr/>
        </p:nvPicPr>
        <p:blipFill rotWithShape="1">
          <a:blip r:embed="rId2"/>
          <a:srcRect l="21199" r="21198"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61652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ircuit board with wires connected to it&#10;&#10;Description automatically generated">
            <a:extLst>
              <a:ext uri="{FF2B5EF4-FFF2-40B4-BE49-F238E27FC236}">
                <a16:creationId xmlns:a16="http://schemas.microsoft.com/office/drawing/2014/main" id="{383E811D-0A7A-0786-1986-31F1C15BB84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0991" b="-2"/>
          <a:stretch/>
        </p:blipFill>
        <p:spPr>
          <a:xfrm>
            <a:off x="4038599" y="10"/>
            <a:ext cx="8160026" cy="6875809"/>
          </a:xfrm>
          <a:prstGeom prst="rect">
            <a:avLst/>
          </a:prstGeom>
        </p:spPr>
      </p:pic>
      <p:sp>
        <p:nvSpPr>
          <p:cNvPr id="16" name="Freeform: Shape 15">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a:solidFill>
                  <a:srgbClr val="FFFFFF"/>
                </a:solidFill>
              </a:rPr>
              <a:t>Circuit of door closed with Green LED ON (picture)</a:t>
            </a:r>
          </a:p>
        </p:txBody>
      </p:sp>
    </p:spTree>
    <p:extLst>
      <p:ext uri="{BB962C8B-B14F-4D97-AF65-F5344CB8AC3E}">
        <p14:creationId xmlns:p14="http://schemas.microsoft.com/office/powerpoint/2010/main" val="3669562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Circuit of door open with Green LED OFF (picture)</a:t>
            </a:r>
          </a:p>
        </p:txBody>
      </p:sp>
      <p:pic>
        <p:nvPicPr>
          <p:cNvPr id="5" name="Content Placeholder 4" descr="A circuit board with wires connected to it&#10;&#10;Description automatically generated">
            <a:extLst>
              <a:ext uri="{FF2B5EF4-FFF2-40B4-BE49-F238E27FC236}">
                <a16:creationId xmlns:a16="http://schemas.microsoft.com/office/drawing/2014/main" id="{EE199A80-CD15-57C0-E023-872938E513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2428" y="719344"/>
            <a:ext cx="7225748" cy="5419311"/>
          </a:xfrm>
          <a:prstGeom prst="rect">
            <a:avLst/>
          </a:prstGeom>
        </p:spPr>
      </p:pic>
    </p:spTree>
    <p:extLst>
      <p:ext uri="{BB962C8B-B14F-4D97-AF65-F5344CB8AC3E}">
        <p14:creationId xmlns:p14="http://schemas.microsoft.com/office/powerpoint/2010/main" val="660590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Arduino Code (screenshot)</a:t>
            </a:r>
          </a:p>
        </p:txBody>
      </p:sp>
      <p:pic>
        <p:nvPicPr>
          <p:cNvPr id="5" name="Content Placeholder 4" descr="A screenshot of a computer program&#10;&#10;Description automatically generated">
            <a:extLst>
              <a:ext uri="{FF2B5EF4-FFF2-40B4-BE49-F238E27FC236}">
                <a16:creationId xmlns:a16="http://schemas.microsoft.com/office/drawing/2014/main" id="{72C05B75-146B-7DBE-AEBF-1C9AE38DA6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23734" y="467208"/>
            <a:ext cx="5183136" cy="5923584"/>
          </a:xfrm>
          <a:prstGeom prst="rect">
            <a:avLst/>
          </a:prstGeom>
        </p:spPr>
      </p:pic>
    </p:spTree>
    <p:extLst>
      <p:ext uri="{BB962C8B-B14F-4D97-AF65-F5344CB8AC3E}">
        <p14:creationId xmlns:p14="http://schemas.microsoft.com/office/powerpoint/2010/main" val="1970939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Serial Monitor (screenshot)</a:t>
            </a:r>
          </a:p>
        </p:txBody>
      </p:sp>
      <p:pic>
        <p:nvPicPr>
          <p:cNvPr id="5" name="Content Placeholder 4" descr="A screenshot of a computer&#10;&#10;Description automatically generated">
            <a:extLst>
              <a:ext uri="{FF2B5EF4-FFF2-40B4-BE49-F238E27FC236}">
                <a16:creationId xmlns:a16="http://schemas.microsoft.com/office/drawing/2014/main" id="{158F9FDE-F2C5-7740-D3BC-9AB568302B4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8069" b="1"/>
          <a:stretch/>
        </p:blipFill>
        <p:spPr>
          <a:xfrm>
            <a:off x="4502428" y="1827547"/>
            <a:ext cx="7225748" cy="3202905"/>
          </a:xfrm>
          <a:prstGeom prst="rect">
            <a:avLst/>
          </a:prstGeom>
        </p:spPr>
      </p:pic>
    </p:spTree>
    <p:extLst>
      <p:ext uri="{BB962C8B-B14F-4D97-AF65-F5344CB8AC3E}">
        <p14:creationId xmlns:p14="http://schemas.microsoft.com/office/powerpoint/2010/main" val="3187156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lectronics protoboard">
            <a:extLst>
              <a:ext uri="{FF2B5EF4-FFF2-40B4-BE49-F238E27FC236}">
                <a16:creationId xmlns:a16="http://schemas.microsoft.com/office/drawing/2014/main" id="{FD9C8A0E-AD1E-5D54-DEA1-C72228D0E61B}"/>
              </a:ext>
            </a:extLst>
          </p:cNvPr>
          <p:cNvPicPr>
            <a:picLocks noChangeAspect="1"/>
          </p:cNvPicPr>
          <p:nvPr/>
        </p:nvPicPr>
        <p:blipFill rotWithShape="1">
          <a:blip r:embed="rId2">
            <a:alphaModFix amt="50000"/>
          </a:blip>
          <a:srcRect t="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1524000" y="1122362"/>
            <a:ext cx="9144000" cy="2900518"/>
          </a:xfrm>
        </p:spPr>
        <p:txBody>
          <a:bodyPr>
            <a:normAutofit/>
          </a:bodyPr>
          <a:lstStyle/>
          <a:p>
            <a:r>
              <a:rPr lang="en-US" sz="5100" dirty="0">
                <a:solidFill>
                  <a:srgbClr val="FFFFFF"/>
                </a:solidFill>
              </a:rPr>
              <a:t>Adding Distance Sensor to Smart Home System </a:t>
            </a:r>
            <a:br>
              <a:rPr lang="en-US" sz="5100" dirty="0">
                <a:solidFill>
                  <a:srgbClr val="FFFFFF"/>
                </a:solidFill>
              </a:rPr>
            </a:br>
            <a:r>
              <a:rPr lang="en-US" sz="5100" dirty="0">
                <a:solidFill>
                  <a:srgbClr val="FFFFFF"/>
                </a:solidFill>
              </a:rPr>
              <a:t>and Conducting Data Analysis</a:t>
            </a:r>
            <a:br>
              <a:rPr lang="en-US" sz="5100" dirty="0">
                <a:solidFill>
                  <a:srgbClr val="FFFFFF"/>
                </a:solidFill>
              </a:rPr>
            </a:br>
            <a:endParaRPr lang="en-US" sz="5100" dirty="0">
              <a:solidFill>
                <a:srgbClr val="FFFFFF"/>
              </a:solidFill>
            </a:endParaRPr>
          </a:p>
        </p:txBody>
      </p:sp>
    </p:spTree>
    <p:extLst>
      <p:ext uri="{BB962C8B-B14F-4D97-AF65-F5344CB8AC3E}">
        <p14:creationId xmlns:p14="http://schemas.microsoft.com/office/powerpoint/2010/main" val="6411115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Circuit with green LED on (picture)</a:t>
            </a:r>
          </a:p>
        </p:txBody>
      </p:sp>
      <p:pic>
        <p:nvPicPr>
          <p:cNvPr id="5" name="Content Placeholder 4" descr="A circuit board with wires and wires&#10;&#10;Description automatically generated">
            <a:extLst>
              <a:ext uri="{FF2B5EF4-FFF2-40B4-BE49-F238E27FC236}">
                <a16:creationId xmlns:a16="http://schemas.microsoft.com/office/drawing/2014/main" id="{EEC6589C-4DDA-94CD-5CE3-35687DACC0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153510" y="1207656"/>
            <a:ext cx="5923584" cy="4442688"/>
          </a:xfrm>
          <a:prstGeom prst="rect">
            <a:avLst/>
          </a:prstGeom>
        </p:spPr>
      </p:pic>
    </p:spTree>
    <p:extLst>
      <p:ext uri="{BB962C8B-B14F-4D97-AF65-F5344CB8AC3E}">
        <p14:creationId xmlns:p14="http://schemas.microsoft.com/office/powerpoint/2010/main" val="512509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Circuit with yellow LED on (picture)</a:t>
            </a:r>
          </a:p>
        </p:txBody>
      </p:sp>
      <p:pic>
        <p:nvPicPr>
          <p:cNvPr id="9" name="Content Placeholder 8" descr="A close-up of a circuit board&#10;&#10;Description automatically generated">
            <a:extLst>
              <a:ext uri="{FF2B5EF4-FFF2-40B4-BE49-F238E27FC236}">
                <a16:creationId xmlns:a16="http://schemas.microsoft.com/office/drawing/2014/main" id="{8B969209-EA2D-57B3-6B1D-4C5DDE93288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96" r="15067" b="-1816"/>
          <a:stretch/>
        </p:blipFill>
        <p:spPr>
          <a:xfrm rot="5400000">
            <a:off x="5153510" y="756784"/>
            <a:ext cx="5923584" cy="5344431"/>
          </a:xfrm>
          <a:prstGeom prst="rect">
            <a:avLst/>
          </a:prstGeom>
        </p:spPr>
      </p:pic>
    </p:spTree>
    <p:extLst>
      <p:ext uri="{BB962C8B-B14F-4D97-AF65-F5344CB8AC3E}">
        <p14:creationId xmlns:p14="http://schemas.microsoft.com/office/powerpoint/2010/main" val="319435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Circuit with red LED on (picture)</a:t>
            </a:r>
          </a:p>
        </p:txBody>
      </p:sp>
      <p:pic>
        <p:nvPicPr>
          <p:cNvPr id="6" name="Content Placeholder 5" descr="A close-up of a circuit board&#10;&#10;Description automatically generated">
            <a:extLst>
              <a:ext uri="{FF2B5EF4-FFF2-40B4-BE49-F238E27FC236}">
                <a16:creationId xmlns:a16="http://schemas.microsoft.com/office/drawing/2014/main" id="{38A0DBC4-4AED-9EBD-6E8C-B7B9EBAD4A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2428" y="719344"/>
            <a:ext cx="7225748" cy="5419311"/>
          </a:xfrm>
          <a:prstGeom prst="rect">
            <a:avLst/>
          </a:prstGeom>
        </p:spPr>
      </p:pic>
    </p:spTree>
    <p:extLst>
      <p:ext uri="{BB962C8B-B14F-4D97-AF65-F5344CB8AC3E}">
        <p14:creationId xmlns:p14="http://schemas.microsoft.com/office/powerpoint/2010/main" val="2606869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B678FE-792D-753A-C5E4-20376B68F36A}"/>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Table of Contents</a:t>
            </a:r>
          </a:p>
        </p:txBody>
      </p:sp>
      <p:sp>
        <p:nvSpPr>
          <p:cNvPr id="23" name="Content Placeholder 2">
            <a:extLst>
              <a:ext uri="{FF2B5EF4-FFF2-40B4-BE49-F238E27FC236}">
                <a16:creationId xmlns:a16="http://schemas.microsoft.com/office/drawing/2014/main" id="{1AF044D3-2CD0-8383-286F-48B58E19FE8E}"/>
              </a:ext>
            </a:extLst>
          </p:cNvPr>
          <p:cNvSpPr>
            <a:spLocks noGrp="1"/>
          </p:cNvSpPr>
          <p:nvPr>
            <p:ph idx="1"/>
          </p:nvPr>
        </p:nvSpPr>
        <p:spPr>
          <a:xfrm>
            <a:off x="459350" y="2042317"/>
            <a:ext cx="9724031" cy="4583289"/>
          </a:xfrm>
        </p:spPr>
        <p:txBody>
          <a:bodyPr anchor="ctr">
            <a:normAutofit fontScale="92500" lnSpcReduction="20000"/>
          </a:bodyPr>
          <a:lstStyle/>
          <a:p>
            <a:pPr>
              <a:lnSpc>
                <a:spcPct val="80000"/>
              </a:lnSpc>
              <a:spcBef>
                <a:spcPts val="0"/>
              </a:spcBef>
              <a:buSzPts val="852"/>
            </a:pPr>
            <a:r>
              <a:rPr lang="en-US" sz="2400" dirty="0"/>
              <a:t>Introduction </a:t>
            </a:r>
          </a:p>
          <a:p>
            <a:pPr marL="0" indent="0">
              <a:lnSpc>
                <a:spcPct val="80000"/>
              </a:lnSpc>
              <a:spcBef>
                <a:spcPts val="0"/>
              </a:spcBef>
              <a:buSzPts val="852"/>
              <a:buNone/>
            </a:pPr>
            <a:r>
              <a:rPr lang="en-US" sz="2400" dirty="0"/>
              <a:t>	</a:t>
            </a:r>
          </a:p>
          <a:p>
            <a:pPr>
              <a:lnSpc>
                <a:spcPct val="80000"/>
              </a:lnSpc>
              <a:spcBef>
                <a:spcPts val="0"/>
              </a:spcBef>
              <a:buSzPts val="852"/>
            </a:pPr>
            <a:endParaRPr lang="en-US" sz="2400" dirty="0"/>
          </a:p>
          <a:p>
            <a:pPr>
              <a:lnSpc>
                <a:spcPct val="80000"/>
              </a:lnSpc>
              <a:spcBef>
                <a:spcPts val="0"/>
              </a:spcBef>
              <a:buSzPts val="852"/>
            </a:pPr>
            <a:r>
              <a:rPr lang="en-US" sz="2400" dirty="0"/>
              <a:t>Module 2</a:t>
            </a:r>
          </a:p>
          <a:p>
            <a:pPr marL="0" indent="0">
              <a:lnSpc>
                <a:spcPct val="80000"/>
              </a:lnSpc>
              <a:spcBef>
                <a:spcPts val="0"/>
              </a:spcBef>
              <a:buSzPts val="852"/>
              <a:buNone/>
            </a:pPr>
            <a:r>
              <a:rPr lang="en-US" sz="2000" dirty="0"/>
              <a:t>Circuit Simulation in Tinkercad</a:t>
            </a:r>
          </a:p>
          <a:p>
            <a:pPr>
              <a:lnSpc>
                <a:spcPct val="80000"/>
              </a:lnSpc>
              <a:spcBef>
                <a:spcPts val="0"/>
              </a:spcBef>
              <a:buSzPts val="852"/>
            </a:pPr>
            <a:endParaRPr lang="en-US" sz="2400" dirty="0"/>
          </a:p>
          <a:p>
            <a:pPr>
              <a:lnSpc>
                <a:spcPct val="80000"/>
              </a:lnSpc>
              <a:spcBef>
                <a:spcPts val="0"/>
              </a:spcBef>
              <a:buSzPts val="852"/>
            </a:pPr>
            <a:r>
              <a:rPr lang="en-US" sz="2400" dirty="0"/>
              <a:t>Module 3</a:t>
            </a:r>
          </a:p>
          <a:p>
            <a:pPr marL="0" indent="0">
              <a:lnSpc>
                <a:spcPct val="80000"/>
              </a:lnSpc>
              <a:spcBef>
                <a:spcPts val="0"/>
              </a:spcBef>
              <a:buSzPts val="852"/>
              <a:buNone/>
            </a:pPr>
            <a:r>
              <a:rPr lang="en-US" sz="2400" dirty="0"/>
              <a:t> </a:t>
            </a:r>
            <a:r>
              <a:rPr lang="en-US" sz="2000" dirty="0"/>
              <a:t>Inventory of parts, Circuit Building, and Displaying Messages</a:t>
            </a:r>
            <a:endParaRPr lang="en-US" sz="2400" dirty="0"/>
          </a:p>
          <a:p>
            <a:pPr>
              <a:lnSpc>
                <a:spcPct val="80000"/>
              </a:lnSpc>
              <a:spcBef>
                <a:spcPts val="0"/>
              </a:spcBef>
              <a:buSzPts val="852"/>
            </a:pPr>
            <a:endParaRPr lang="en-US" sz="2400" dirty="0"/>
          </a:p>
          <a:p>
            <a:pPr>
              <a:lnSpc>
                <a:spcPct val="80000"/>
              </a:lnSpc>
              <a:spcBef>
                <a:spcPts val="0"/>
              </a:spcBef>
              <a:buSzPts val="852"/>
            </a:pPr>
            <a:r>
              <a:rPr lang="en-US" sz="2400" dirty="0"/>
              <a:t>Module 4</a:t>
            </a:r>
          </a:p>
          <a:p>
            <a:pPr marL="0" indent="0" algn="just">
              <a:lnSpc>
                <a:spcPct val="80000"/>
              </a:lnSpc>
              <a:spcBef>
                <a:spcPts val="0"/>
              </a:spcBef>
              <a:buSzPts val="852"/>
              <a:buNone/>
            </a:pPr>
            <a:r>
              <a:rPr lang="en-US" sz="2400" dirty="0"/>
              <a:t> </a:t>
            </a:r>
            <a:r>
              <a:rPr lang="en-US" sz="2000" dirty="0"/>
              <a:t>Adding Door Sensor to Smart Home System</a:t>
            </a:r>
            <a:endParaRPr lang="en-US" sz="2400" dirty="0"/>
          </a:p>
          <a:p>
            <a:pPr>
              <a:lnSpc>
                <a:spcPct val="80000"/>
              </a:lnSpc>
              <a:spcBef>
                <a:spcPts val="0"/>
              </a:spcBef>
              <a:buSzPts val="852"/>
            </a:pPr>
            <a:endParaRPr lang="en-US" sz="2400" dirty="0"/>
          </a:p>
          <a:p>
            <a:pPr>
              <a:lnSpc>
                <a:spcPct val="80000"/>
              </a:lnSpc>
              <a:spcBef>
                <a:spcPts val="0"/>
              </a:spcBef>
              <a:buSzPts val="852"/>
            </a:pPr>
            <a:r>
              <a:rPr lang="en-US" sz="2400" dirty="0"/>
              <a:t>Module 5</a:t>
            </a:r>
          </a:p>
          <a:p>
            <a:pPr marL="0" indent="0">
              <a:lnSpc>
                <a:spcPct val="80000"/>
              </a:lnSpc>
              <a:spcBef>
                <a:spcPts val="0"/>
              </a:spcBef>
              <a:buSzPts val="852"/>
              <a:buNone/>
            </a:pPr>
            <a:r>
              <a:rPr lang="en-US" sz="2000" dirty="0"/>
              <a:t>Adding Distance Sensor to Smart Home System and Conducting Data Analysis</a:t>
            </a:r>
          </a:p>
          <a:p>
            <a:pPr>
              <a:lnSpc>
                <a:spcPct val="80000"/>
              </a:lnSpc>
              <a:spcBef>
                <a:spcPts val="0"/>
              </a:spcBef>
              <a:buSzPts val="852"/>
            </a:pPr>
            <a:endParaRPr lang="en-US" sz="2400" dirty="0"/>
          </a:p>
          <a:p>
            <a:pPr>
              <a:lnSpc>
                <a:spcPct val="80000"/>
              </a:lnSpc>
              <a:spcBef>
                <a:spcPts val="0"/>
              </a:spcBef>
              <a:buSzPts val="852"/>
            </a:pPr>
            <a:r>
              <a:rPr lang="en-US" sz="2400" dirty="0"/>
              <a:t>Module 6</a:t>
            </a:r>
          </a:p>
          <a:p>
            <a:pPr marL="0" indent="0">
              <a:lnSpc>
                <a:spcPct val="80000"/>
              </a:lnSpc>
              <a:spcBef>
                <a:spcPts val="0"/>
              </a:spcBef>
              <a:buSzPts val="852"/>
              <a:buNone/>
            </a:pPr>
            <a:r>
              <a:rPr lang="en-US" sz="2200" dirty="0"/>
              <a:t> Adding Automated Light to Smart Home System</a:t>
            </a:r>
          </a:p>
          <a:p>
            <a:pPr marL="0" indent="0">
              <a:lnSpc>
                <a:spcPct val="80000"/>
              </a:lnSpc>
              <a:spcBef>
                <a:spcPts val="0"/>
              </a:spcBef>
              <a:buSzPts val="852"/>
              <a:buNone/>
            </a:pPr>
            <a:endParaRPr lang="en-US" sz="2200" dirty="0"/>
          </a:p>
          <a:p>
            <a:pPr>
              <a:lnSpc>
                <a:spcPct val="80000"/>
              </a:lnSpc>
              <a:spcBef>
                <a:spcPts val="0"/>
              </a:spcBef>
              <a:buSzPts val="852"/>
            </a:pPr>
            <a:r>
              <a:rPr lang="en-US" sz="2200" dirty="0"/>
              <a:t>Ending Slides </a:t>
            </a:r>
          </a:p>
          <a:p>
            <a:pPr>
              <a:lnSpc>
                <a:spcPct val="80000"/>
              </a:lnSpc>
              <a:spcBef>
                <a:spcPts val="0"/>
              </a:spcBef>
              <a:buSzPts val="852"/>
            </a:pPr>
            <a:r>
              <a:rPr lang="en-US" sz="2200" dirty="0"/>
              <a:t>Challenges</a:t>
            </a:r>
          </a:p>
          <a:p>
            <a:pPr>
              <a:lnSpc>
                <a:spcPct val="80000"/>
              </a:lnSpc>
              <a:spcBef>
                <a:spcPts val="0"/>
              </a:spcBef>
              <a:buSzPts val="852"/>
            </a:pPr>
            <a:r>
              <a:rPr lang="en-US" sz="2200" dirty="0"/>
              <a:t>Conclusions</a:t>
            </a:r>
          </a:p>
          <a:p>
            <a:pPr>
              <a:lnSpc>
                <a:spcPct val="80000"/>
              </a:lnSpc>
              <a:spcBef>
                <a:spcPts val="0"/>
              </a:spcBef>
              <a:buSzPts val="852"/>
            </a:pPr>
            <a:r>
              <a:rPr lang="en-US" sz="2200" dirty="0"/>
              <a:t>References</a:t>
            </a:r>
          </a:p>
          <a:p>
            <a:pPr marL="0" indent="0">
              <a:lnSpc>
                <a:spcPct val="80000"/>
              </a:lnSpc>
              <a:spcBef>
                <a:spcPts val="0"/>
              </a:spcBef>
              <a:buSzPts val="852"/>
              <a:buNone/>
            </a:pPr>
            <a:endParaRPr lang="en-US" sz="2200" dirty="0"/>
          </a:p>
          <a:p>
            <a:pPr marL="0" indent="0">
              <a:lnSpc>
                <a:spcPct val="80000"/>
              </a:lnSpc>
              <a:spcBef>
                <a:spcPts val="0"/>
              </a:spcBef>
              <a:buSzPts val="852"/>
              <a:buNone/>
            </a:pPr>
            <a:endParaRPr lang="en-US" sz="2400" dirty="0"/>
          </a:p>
          <a:p>
            <a:pPr>
              <a:lnSpc>
                <a:spcPct val="80000"/>
              </a:lnSpc>
              <a:spcBef>
                <a:spcPts val="0"/>
              </a:spcBef>
              <a:buSzPts val="852"/>
            </a:pPr>
            <a:endParaRPr lang="en-US" sz="2400" dirty="0"/>
          </a:p>
        </p:txBody>
      </p:sp>
    </p:spTree>
    <p:extLst>
      <p:ext uri="{BB962C8B-B14F-4D97-AF65-F5344CB8AC3E}">
        <p14:creationId xmlns:p14="http://schemas.microsoft.com/office/powerpoint/2010/main" val="3845253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Arduino Code (screenshot)</a:t>
            </a:r>
          </a:p>
        </p:txBody>
      </p:sp>
      <p:pic>
        <p:nvPicPr>
          <p:cNvPr id="5" name="Content Placeholder 4" descr="A screenshot of a computer&#10;&#10;Description automatically generated">
            <a:extLst>
              <a:ext uri="{FF2B5EF4-FFF2-40B4-BE49-F238E27FC236}">
                <a16:creationId xmlns:a16="http://schemas.microsoft.com/office/drawing/2014/main" id="{77B9A00F-1DA7-6E36-7A18-13A14F704C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2428" y="1441920"/>
            <a:ext cx="7225748" cy="3974160"/>
          </a:xfrm>
          <a:prstGeom prst="rect">
            <a:avLst/>
          </a:prstGeom>
        </p:spPr>
      </p:pic>
    </p:spTree>
    <p:extLst>
      <p:ext uri="{BB962C8B-B14F-4D97-AF65-F5344CB8AC3E}">
        <p14:creationId xmlns:p14="http://schemas.microsoft.com/office/powerpoint/2010/main" val="3218120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Plot of data (graph from Excel)</a:t>
            </a:r>
          </a:p>
        </p:txBody>
      </p:sp>
      <p:graphicFrame>
        <p:nvGraphicFramePr>
          <p:cNvPr id="6" name="Content Placeholder 5">
            <a:extLst>
              <a:ext uri="{FF2B5EF4-FFF2-40B4-BE49-F238E27FC236}">
                <a16:creationId xmlns:a16="http://schemas.microsoft.com/office/drawing/2014/main" id="{C381EF9D-9334-B1C4-AC70-FF29875C67B9}"/>
              </a:ext>
            </a:extLst>
          </p:cNvPr>
          <p:cNvGraphicFramePr>
            <a:graphicFrameLocks noGrp="1"/>
          </p:cNvGraphicFramePr>
          <p:nvPr>
            <p:ph idx="1"/>
            <p:extLst>
              <p:ext uri="{D42A27DB-BD31-4B8C-83A1-F6EECF244321}">
                <p14:modId xmlns:p14="http://schemas.microsoft.com/office/powerpoint/2010/main" val="2101464729"/>
              </p:ext>
            </p:extLst>
          </p:nvPr>
        </p:nvGraphicFramePr>
        <p:xfrm>
          <a:off x="644056" y="2112579"/>
          <a:ext cx="10927829" cy="41928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17332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ark floating bulbs with one lit up brightly">
            <a:extLst>
              <a:ext uri="{FF2B5EF4-FFF2-40B4-BE49-F238E27FC236}">
                <a16:creationId xmlns:a16="http://schemas.microsoft.com/office/drawing/2014/main" id="{6EF982F3-F89C-5253-881C-C0D66A3EC1CC}"/>
              </a:ext>
            </a:extLst>
          </p:cNvPr>
          <p:cNvPicPr>
            <a:picLocks noChangeAspect="1"/>
          </p:cNvPicPr>
          <p:nvPr/>
        </p:nvPicPr>
        <p:blipFill rotWithShape="1">
          <a:blip r:embed="rId3">
            <a:alphaModFix amt="50000"/>
          </a:blip>
          <a:srcRect t="12694" b="31056"/>
          <a:stretch/>
        </p:blipFill>
        <p:spPr>
          <a:xfrm>
            <a:off x="20" y="1"/>
            <a:ext cx="12191980" cy="6857999"/>
          </a:xfrm>
          <a:prstGeom prst="rect">
            <a:avLst/>
          </a:prstGeom>
        </p:spPr>
      </p:pic>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1524000" y="1122362"/>
            <a:ext cx="9144000" cy="2900518"/>
          </a:xfrm>
        </p:spPr>
        <p:txBody>
          <a:bodyPr>
            <a:normAutofit/>
          </a:bodyPr>
          <a:lstStyle/>
          <a:p>
            <a:r>
              <a:rPr lang="en-US">
                <a:solidFill>
                  <a:srgbClr val="FFFFFF"/>
                </a:solidFill>
              </a:rPr>
              <a:t>Adding Automated Light to Smart Home System </a:t>
            </a:r>
            <a:br>
              <a:rPr lang="en-US">
                <a:solidFill>
                  <a:srgbClr val="FFFFFF"/>
                </a:solidFill>
              </a:rPr>
            </a:br>
            <a:endParaRPr lang="en-US">
              <a:solidFill>
                <a:srgbClr val="FFFFFF"/>
              </a:solidFill>
            </a:endParaRPr>
          </a:p>
        </p:txBody>
      </p:sp>
    </p:spTree>
    <p:extLst>
      <p:ext uri="{BB962C8B-B14F-4D97-AF65-F5344CB8AC3E}">
        <p14:creationId xmlns:p14="http://schemas.microsoft.com/office/powerpoint/2010/main" val="28696146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Circuit with automated LED off (picture)</a:t>
            </a:r>
          </a:p>
        </p:txBody>
      </p:sp>
      <p:pic>
        <p:nvPicPr>
          <p:cNvPr id="5" name="Content Placeholder 4" descr="A circuit board with wires and lights&#10;&#10;Description automatically generated">
            <a:extLst>
              <a:ext uri="{FF2B5EF4-FFF2-40B4-BE49-F238E27FC236}">
                <a16:creationId xmlns:a16="http://schemas.microsoft.com/office/drawing/2014/main" id="{945863C7-819F-6621-74BE-C94088B87AAF}"/>
              </a:ext>
            </a:extLst>
          </p:cNvPr>
          <p:cNvPicPr>
            <a:picLocks noChangeAspect="1"/>
          </p:cNvPicPr>
          <p:nvPr/>
        </p:nvPicPr>
        <p:blipFill rotWithShape="1">
          <a:blip r:embed="rId2">
            <a:extLst>
              <a:ext uri="{28A0092B-C50C-407E-A947-70E740481C1C}">
                <a14:useLocalDpi xmlns:a14="http://schemas.microsoft.com/office/drawing/2010/main" val="0"/>
              </a:ext>
            </a:extLst>
          </a:blip>
          <a:srcRect l="21951" r="33402"/>
          <a:stretch/>
        </p:blipFill>
        <p:spPr>
          <a:xfrm>
            <a:off x="5253286" y="10148"/>
            <a:ext cx="4743469" cy="6782970"/>
          </a:xfrm>
          <a:prstGeom prst="rect">
            <a:avLst/>
          </a:prstGeom>
        </p:spPr>
      </p:pic>
    </p:spTree>
    <p:extLst>
      <p:ext uri="{BB962C8B-B14F-4D97-AF65-F5344CB8AC3E}">
        <p14:creationId xmlns:p14="http://schemas.microsoft.com/office/powerpoint/2010/main" val="504405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8643193" y="489507"/>
            <a:ext cx="3091607" cy="1655483"/>
          </a:xfrm>
        </p:spPr>
        <p:txBody>
          <a:bodyPr anchor="b">
            <a:normAutofit/>
          </a:bodyPr>
          <a:lstStyle/>
          <a:p>
            <a:r>
              <a:rPr lang="en-US" sz="3700"/>
              <a:t>Circuit with automated LED on (picture)</a:t>
            </a:r>
          </a:p>
        </p:txBody>
      </p:sp>
      <p:pic>
        <p:nvPicPr>
          <p:cNvPr id="5" name="Content Placeholder 4" descr="A person's hand holding a white board with wires&#10;&#10;Description automatically generated">
            <a:extLst>
              <a:ext uri="{FF2B5EF4-FFF2-40B4-BE49-F238E27FC236}">
                <a16:creationId xmlns:a16="http://schemas.microsoft.com/office/drawing/2014/main" id="{BDDF37FA-15A5-BB51-C07F-7253B0E558B5}"/>
              </a:ext>
            </a:extLst>
          </p:cNvPr>
          <p:cNvPicPr>
            <a:picLocks noChangeAspect="1"/>
          </p:cNvPicPr>
          <p:nvPr/>
        </p:nvPicPr>
        <p:blipFill rotWithShape="1">
          <a:blip r:embed="rId2">
            <a:extLst>
              <a:ext uri="{28A0092B-C50C-407E-A947-70E740481C1C}">
                <a14:useLocalDpi xmlns:a14="http://schemas.microsoft.com/office/drawing/2010/main" val="0"/>
              </a:ext>
            </a:extLst>
          </a:blip>
          <a:srcRect l="5022"/>
          <a:stretch/>
        </p:blipFill>
        <p:spPr>
          <a:xfrm>
            <a:off x="20" y="431"/>
            <a:ext cx="8115280" cy="6408311"/>
          </a:xfrm>
          <a:prstGeom prst="rect">
            <a:avLst/>
          </a:prstGeom>
        </p:spPr>
      </p:pic>
      <p:sp>
        <p:nvSpPr>
          <p:cNvPr id="14" name="Rectangle 13">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2184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Arduino Code (screenshot)</a:t>
            </a:r>
          </a:p>
        </p:txBody>
      </p:sp>
      <p:pic>
        <p:nvPicPr>
          <p:cNvPr id="5" name="Content Placeholder 4" descr="A screenshot of a computer&#10;&#10;Description automatically generated">
            <a:extLst>
              <a:ext uri="{FF2B5EF4-FFF2-40B4-BE49-F238E27FC236}">
                <a16:creationId xmlns:a16="http://schemas.microsoft.com/office/drawing/2014/main" id="{E53B8E99-A99A-4D65-4CA0-686DDE4371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9682" y="1966293"/>
            <a:ext cx="9132634" cy="4452160"/>
          </a:xfrm>
          <a:prstGeom prst="rect">
            <a:avLst/>
          </a:prstGeom>
        </p:spPr>
      </p:pic>
    </p:spTree>
    <p:extLst>
      <p:ext uri="{BB962C8B-B14F-4D97-AF65-F5344CB8AC3E}">
        <p14:creationId xmlns:p14="http://schemas.microsoft.com/office/powerpoint/2010/main" val="1820928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Serial Monitor (screenshot)</a:t>
            </a:r>
          </a:p>
        </p:txBody>
      </p:sp>
      <p:pic>
        <p:nvPicPr>
          <p:cNvPr id="5" name="Content Placeholder 4" descr="A screenshot of a computer&#10;&#10;Description automatically generated">
            <a:extLst>
              <a:ext uri="{FF2B5EF4-FFF2-40B4-BE49-F238E27FC236}">
                <a16:creationId xmlns:a16="http://schemas.microsoft.com/office/drawing/2014/main" id="{648B2238-8A34-9E51-D88F-4A2BDDF03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9061" y="861141"/>
            <a:ext cx="6994942" cy="4396111"/>
          </a:xfrm>
          <a:prstGeom prst="rect">
            <a:avLst/>
          </a:prstGeom>
        </p:spPr>
      </p:pic>
    </p:spTree>
    <p:extLst>
      <p:ext uri="{BB962C8B-B14F-4D97-AF65-F5344CB8AC3E}">
        <p14:creationId xmlns:p14="http://schemas.microsoft.com/office/powerpoint/2010/main" val="100132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A63A24-D55B-DA48-5330-59BCEA89954D}"/>
              </a:ext>
            </a:extLst>
          </p:cNvPr>
          <p:cNvSpPr>
            <a:spLocks noGrp="1"/>
          </p:cNvSpPr>
          <p:nvPr>
            <p:ph type="title"/>
          </p:nvPr>
        </p:nvSpPr>
        <p:spPr>
          <a:xfrm>
            <a:off x="1136398" y="502021"/>
            <a:ext cx="5427525" cy="1667997"/>
          </a:xfrm>
        </p:spPr>
        <p:txBody>
          <a:bodyPr anchor="b">
            <a:normAutofit/>
          </a:bodyPr>
          <a:lstStyle/>
          <a:p>
            <a:r>
              <a:rPr lang="en-US" sz="4000"/>
              <a:t>Challenges/Lessons Learned	</a:t>
            </a:r>
          </a:p>
        </p:txBody>
      </p:sp>
      <p:sp>
        <p:nvSpPr>
          <p:cNvPr id="3" name="Content Placeholder 2">
            <a:extLst>
              <a:ext uri="{FF2B5EF4-FFF2-40B4-BE49-F238E27FC236}">
                <a16:creationId xmlns:a16="http://schemas.microsoft.com/office/drawing/2014/main" id="{44CE0112-9431-4320-AAFD-B19229B5F891}"/>
              </a:ext>
            </a:extLst>
          </p:cNvPr>
          <p:cNvSpPr>
            <a:spLocks noGrp="1"/>
          </p:cNvSpPr>
          <p:nvPr>
            <p:ph idx="1"/>
          </p:nvPr>
        </p:nvSpPr>
        <p:spPr>
          <a:xfrm>
            <a:off x="1136398" y="2405467"/>
            <a:ext cx="5427526" cy="3535083"/>
          </a:xfrm>
        </p:spPr>
        <p:txBody>
          <a:bodyPr anchor="t">
            <a:normAutofit/>
          </a:bodyPr>
          <a:lstStyle/>
          <a:p>
            <a:pPr marL="0" indent="0">
              <a:buNone/>
            </a:pPr>
            <a:r>
              <a:rPr lang="en-US" sz="1400"/>
              <a:t>Some of the challenges that came up were:</a:t>
            </a:r>
          </a:p>
          <a:p>
            <a:pPr marL="0" indent="0">
              <a:buNone/>
            </a:pPr>
            <a:r>
              <a:rPr lang="en-US" sz="1400"/>
              <a:t>	There was a few instances while I was trying to get the code to translate over into Arduino it wouldn’t take and I was getting a read error. And incorrect compiling format, also an issue when I was trying to transpose from the serial monitor to excel to plot my data.</a:t>
            </a:r>
          </a:p>
          <a:p>
            <a:pPr marL="0" indent="0">
              <a:buNone/>
            </a:pPr>
            <a:r>
              <a:rPr lang="en-US" sz="1400"/>
              <a:t>I had to slow down and take a step back before I got frustrated because I had run the code instance a few times, I realized that my code was incomplete after back tracking, also with the excel issue, I troubleshooted with some of my classmates in a group and we went to an earlier version of the application which allowed us to pop out the monitor and adequately copy the code and transfer to excel to plot data.</a:t>
            </a:r>
          </a:p>
          <a:p>
            <a:pPr marL="0" indent="0">
              <a:buNone/>
            </a:pPr>
            <a:r>
              <a:rPr lang="en-US" sz="1400"/>
              <a:t>I learned from those challenges to slow down and that it’s always another way sometimes just have to change your angle.</a:t>
            </a:r>
          </a:p>
        </p:txBody>
      </p:sp>
      <p:pic>
        <p:nvPicPr>
          <p:cNvPr id="5" name="Picture 4" descr="Question mark boxes">
            <a:extLst>
              <a:ext uri="{FF2B5EF4-FFF2-40B4-BE49-F238E27FC236}">
                <a16:creationId xmlns:a16="http://schemas.microsoft.com/office/drawing/2014/main" id="{0167FE06-29BA-4EBF-30D0-11E58B3104AB}"/>
              </a:ext>
            </a:extLst>
          </p:cNvPr>
          <p:cNvPicPr>
            <a:picLocks noChangeAspect="1"/>
          </p:cNvPicPr>
          <p:nvPr/>
        </p:nvPicPr>
        <p:blipFill rotWithShape="1">
          <a:blip r:embed="rId2"/>
          <a:srcRect l="24132" r="19619" b="2"/>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18" name="Rectangle 17">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7836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224975-7ABD-C587-5784-B1DDA7850155}"/>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Career Skills</a:t>
            </a:r>
          </a:p>
        </p:txBody>
      </p:sp>
      <p:graphicFrame>
        <p:nvGraphicFramePr>
          <p:cNvPr id="23" name="Content Placeholder 2">
            <a:extLst>
              <a:ext uri="{FF2B5EF4-FFF2-40B4-BE49-F238E27FC236}">
                <a16:creationId xmlns:a16="http://schemas.microsoft.com/office/drawing/2014/main" id="{435D4C6C-FF54-FEC8-228F-FD3C5A39AD85}"/>
              </a:ext>
            </a:extLst>
          </p:cNvPr>
          <p:cNvGraphicFramePr>
            <a:graphicFrameLocks noGrp="1"/>
          </p:cNvGraphicFramePr>
          <p:nvPr>
            <p:ph idx="1"/>
            <p:extLst>
              <p:ext uri="{D42A27DB-BD31-4B8C-83A1-F6EECF244321}">
                <p14:modId xmlns:p14="http://schemas.microsoft.com/office/powerpoint/2010/main" val="408012790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2292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mputer script on a screen">
            <a:extLst>
              <a:ext uri="{FF2B5EF4-FFF2-40B4-BE49-F238E27FC236}">
                <a16:creationId xmlns:a16="http://schemas.microsoft.com/office/drawing/2014/main" id="{BD87DA4C-DDD9-8D7F-D2CF-7AFDDF286008}"/>
              </a:ext>
            </a:extLst>
          </p:cNvPr>
          <p:cNvPicPr>
            <a:picLocks noChangeAspect="1"/>
          </p:cNvPicPr>
          <p:nvPr/>
        </p:nvPicPr>
        <p:blipFill rotWithShape="1">
          <a:blip r:embed="rId2"/>
          <a:srcRect r="20783"/>
          <a:stretch/>
        </p:blipFill>
        <p:spPr>
          <a:xfrm>
            <a:off x="4038599" y="10"/>
            <a:ext cx="8160026" cy="6875809"/>
          </a:xfrm>
          <a:prstGeom prst="rect">
            <a:avLst/>
          </a:prstGeom>
        </p:spPr>
      </p:pic>
      <p:sp>
        <p:nvSpPr>
          <p:cNvPr id="15" name="Freeform: Shape 1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F224975-7ABD-C587-5784-B1DDA7850155}"/>
              </a:ext>
            </a:extLst>
          </p:cNvPr>
          <p:cNvSpPr>
            <a:spLocks noGrp="1"/>
          </p:cNvSpPr>
          <p:nvPr>
            <p:ph type="title"/>
          </p:nvPr>
        </p:nvSpPr>
        <p:spPr>
          <a:xfrm>
            <a:off x="419359" y="3951470"/>
            <a:ext cx="2474873" cy="2210304"/>
          </a:xfrm>
        </p:spPr>
        <p:txBody>
          <a:bodyPr vert="horz" lIns="91440" tIns="45720" rIns="91440" bIns="45720" rtlCol="0" anchor="t">
            <a:normAutofit/>
          </a:bodyPr>
          <a:lstStyle/>
          <a:p>
            <a:pPr algn="r"/>
            <a:r>
              <a:rPr lang="en-US" sz="4000" dirty="0">
                <a:solidFill>
                  <a:srgbClr val="FFFFFF"/>
                </a:solidFill>
              </a:rPr>
              <a:t>Conclusion</a:t>
            </a:r>
          </a:p>
        </p:txBody>
      </p:sp>
      <p:sp>
        <p:nvSpPr>
          <p:cNvPr id="3" name="Content Placeholder 2">
            <a:extLst>
              <a:ext uri="{FF2B5EF4-FFF2-40B4-BE49-F238E27FC236}">
                <a16:creationId xmlns:a16="http://schemas.microsoft.com/office/drawing/2014/main" id="{8E67A3B2-1967-1296-DE8C-B630FBC41376}"/>
              </a:ext>
            </a:extLst>
          </p:cNvPr>
          <p:cNvSpPr>
            <a:spLocks noGrp="1"/>
          </p:cNvSpPr>
          <p:nvPr>
            <p:ph idx="1"/>
          </p:nvPr>
        </p:nvSpPr>
        <p:spPr>
          <a:xfrm>
            <a:off x="33897" y="137073"/>
            <a:ext cx="3683128" cy="3796150"/>
          </a:xfrm>
        </p:spPr>
        <p:txBody>
          <a:bodyPr vert="horz" lIns="91440" tIns="45720" rIns="91440" bIns="45720" rtlCol="0" anchor="b">
            <a:normAutofit fontScale="92500" lnSpcReduction="20000"/>
          </a:bodyPr>
          <a:lstStyle/>
          <a:p>
            <a:pPr marL="0" indent="0" algn="r">
              <a:buNone/>
            </a:pPr>
            <a:r>
              <a:rPr lang="en-US" sz="1600" b="1" dirty="0">
                <a:solidFill>
                  <a:srgbClr val="FFFFFF"/>
                </a:solidFill>
              </a:rPr>
              <a:t>To Paraphrase my professor  a little bit this project was a lovely intro into the world of IoT!</a:t>
            </a:r>
          </a:p>
          <a:p>
            <a:pPr marL="0" indent="0" algn="r">
              <a:buNone/>
            </a:pPr>
            <a:r>
              <a:rPr lang="en-US" sz="1600" b="1" dirty="0">
                <a:solidFill>
                  <a:srgbClr val="FFFFFF"/>
                </a:solidFill>
              </a:rPr>
              <a:t>After doing this project and engaging in discussions I had the opportunity to really find out how bit and rapidly expanding the industry of IoT is becoming.</a:t>
            </a:r>
          </a:p>
          <a:p>
            <a:pPr marL="0" indent="0" algn="r">
              <a:buNone/>
            </a:pPr>
            <a:r>
              <a:rPr lang="en-US" sz="1600" b="1" dirty="0">
                <a:solidFill>
                  <a:srgbClr val="FFFFFF"/>
                </a:solidFill>
              </a:rPr>
              <a:t>It was an exhilarating experience using a new interface like Tinkercad as well as Arudino to be able to code and create computer language on the software side, and then the many steps it takes to translate that to the hardware</a:t>
            </a:r>
          </a:p>
          <a:p>
            <a:pPr marL="0" indent="0" algn="r">
              <a:buNone/>
            </a:pPr>
            <a:r>
              <a:rPr lang="en-US" sz="1600" b="1" dirty="0">
                <a:solidFill>
                  <a:srgbClr val="FFFFFF"/>
                </a:solidFill>
              </a:rPr>
              <a:t>So learning the differences between of how to use the breadboard and wire it up the circuits with the LEDs and so forth</a:t>
            </a:r>
          </a:p>
          <a:p>
            <a:pPr marL="0" indent="0" algn="r">
              <a:buNone/>
            </a:pPr>
            <a:r>
              <a:rPr lang="en-US" sz="1600" b="1" dirty="0">
                <a:solidFill>
                  <a:srgbClr val="FFFFFF"/>
                </a:solidFill>
              </a:rPr>
              <a:t>The experience has just taken me one step  closer to my enriching career path ahead.</a:t>
            </a:r>
          </a:p>
        </p:txBody>
      </p:sp>
    </p:spTree>
    <p:extLst>
      <p:ext uri="{BB962C8B-B14F-4D97-AF65-F5344CB8AC3E}">
        <p14:creationId xmlns:p14="http://schemas.microsoft.com/office/powerpoint/2010/main" val="83519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AB8E46-01C3-4EFE-B4D7-92D6E3508A37}"/>
              </a:ext>
            </a:extLst>
          </p:cNvPr>
          <p:cNvSpPr>
            <a:spLocks noGrp="1"/>
          </p:cNvSpPr>
          <p:nvPr>
            <p:ph type="title"/>
          </p:nvPr>
        </p:nvSpPr>
        <p:spPr>
          <a:xfrm>
            <a:off x="838201" y="365125"/>
            <a:ext cx="5251316" cy="1807305"/>
          </a:xfrm>
        </p:spPr>
        <p:txBody>
          <a:bodyPr>
            <a:normAutofit/>
          </a:bodyPr>
          <a:lstStyle/>
          <a:p>
            <a:r>
              <a:rPr lang="en-US"/>
              <a:t>Introduction</a:t>
            </a:r>
          </a:p>
        </p:txBody>
      </p:sp>
      <p:sp>
        <p:nvSpPr>
          <p:cNvPr id="54" name="Content Placeholder 2">
            <a:extLst>
              <a:ext uri="{FF2B5EF4-FFF2-40B4-BE49-F238E27FC236}">
                <a16:creationId xmlns:a16="http://schemas.microsoft.com/office/drawing/2014/main" id="{034A677C-3327-2AEF-370C-2524B0F92DAE}"/>
              </a:ext>
            </a:extLst>
          </p:cNvPr>
          <p:cNvSpPr>
            <a:spLocks noGrp="1"/>
          </p:cNvSpPr>
          <p:nvPr>
            <p:ph idx="1"/>
          </p:nvPr>
        </p:nvSpPr>
        <p:spPr>
          <a:xfrm>
            <a:off x="838200" y="2333297"/>
            <a:ext cx="4619621" cy="3843666"/>
          </a:xfrm>
        </p:spPr>
        <p:txBody>
          <a:bodyPr>
            <a:normAutofit/>
          </a:bodyPr>
          <a:lstStyle/>
          <a:p>
            <a:pPr marL="0" indent="0">
              <a:buNone/>
            </a:pPr>
            <a:r>
              <a:rPr lang="en-US" sz="1000" b="0" i="0">
                <a:effectLst/>
                <a:latin typeface="Arial" panose="020B0604020202020204" pitchFamily="34" charset="0"/>
              </a:rPr>
              <a:t>	The Internet of Things (IoT) is growing exponentially. New technologies and applications are being developed on a regular basis and this creates an</a:t>
            </a:r>
            <a:br>
              <a:rPr lang="en-US" sz="1000"/>
            </a:br>
            <a:r>
              <a:rPr lang="en-US" sz="1000" b="0" i="0">
                <a:effectLst/>
                <a:latin typeface="Arial" panose="020B0604020202020204" pitchFamily="34" charset="0"/>
              </a:rPr>
              <a:t>abundance of new job opportunities each with its requisite skill sets. It is important to stay current with the skills required for this evolving job market</a:t>
            </a:r>
            <a:br>
              <a:rPr lang="en-US" sz="1000"/>
            </a:br>
            <a:r>
              <a:rPr lang="en-US" sz="1000" b="0" i="0">
                <a:effectLst/>
                <a:latin typeface="Arial" panose="020B0604020202020204" pitchFamily="34" charset="0"/>
              </a:rPr>
              <a:t>and to take advantage of the many available learning opportunities currently available. This course project covers the fundamental concept of the IoT by</a:t>
            </a:r>
            <a:br>
              <a:rPr lang="en-US" sz="1000"/>
            </a:br>
            <a:r>
              <a:rPr lang="en-US" sz="1000" b="0" i="0">
                <a:effectLst/>
                <a:latin typeface="Arial" panose="020B0604020202020204" pitchFamily="34" charset="0"/>
              </a:rPr>
              <a:t>integrating hardware, software, and networks into a whole system. The project is divided into six parts where each part builds upon the previous resulting</a:t>
            </a:r>
            <a:br>
              <a:rPr lang="en-US" sz="1000"/>
            </a:br>
            <a:r>
              <a:rPr lang="en-US" sz="1000" b="0" i="0">
                <a:effectLst/>
                <a:latin typeface="Arial" panose="020B0604020202020204" pitchFamily="34" charset="0"/>
              </a:rPr>
              <a:t>in an IoT device that will simulate a home automation and security system. The design and development process of this project truly encompasses various</a:t>
            </a:r>
            <a:br>
              <a:rPr lang="en-US" sz="1000"/>
            </a:br>
            <a:r>
              <a:rPr lang="en-US" sz="1000" b="0" i="0">
                <a:effectLst/>
                <a:latin typeface="Arial" panose="020B0604020202020204" pitchFamily="34" charset="0"/>
              </a:rPr>
              <a:t>aspects of the IoT and will prepare you for your future career in technology. Scenario In this project, I developed a smart home automation and security system. </a:t>
            </a:r>
          </a:p>
          <a:p>
            <a:r>
              <a:rPr lang="en-US" sz="1000" b="0" i="0">
                <a:effectLst/>
                <a:latin typeface="Arial" panose="020B0604020202020204" pitchFamily="34" charset="0"/>
              </a:rPr>
              <a:t>by designing the prototype in Tinkercad</a:t>
            </a:r>
          </a:p>
          <a:p>
            <a:r>
              <a:rPr lang="en-US" sz="1000" b="0" i="0">
                <a:effectLst/>
                <a:latin typeface="Arial" panose="020B0604020202020204" pitchFamily="34" charset="0"/>
              </a:rPr>
              <a:t>building the hardware with the components from the IoT Tech Core Kit</a:t>
            </a:r>
          </a:p>
          <a:p>
            <a:r>
              <a:rPr lang="en-US" sz="1000" b="0" i="0">
                <a:effectLst/>
                <a:latin typeface="Arial" panose="020B0604020202020204" pitchFamily="34" charset="0"/>
              </a:rPr>
              <a:t>and programming within Arduino IDE. </a:t>
            </a:r>
          </a:p>
          <a:p>
            <a:pPr marL="0" indent="0">
              <a:buNone/>
            </a:pPr>
            <a:r>
              <a:rPr lang="en-US" sz="1000" b="0" i="0">
                <a:effectLst/>
                <a:latin typeface="Arial" panose="020B0604020202020204" pitchFamily="34" charset="0"/>
              </a:rPr>
              <a:t>The smart home system will encompass various devices to monitor the</a:t>
            </a:r>
            <a:br>
              <a:rPr lang="en-US" sz="1000"/>
            </a:br>
            <a:r>
              <a:rPr lang="en-US" sz="1000" b="0" i="0">
                <a:effectLst/>
                <a:latin typeface="Arial" panose="020B0604020202020204" pitchFamily="34" charset="0"/>
              </a:rPr>
              <a:t>condition of the home. This includes a door sensor to check whether to door is open or closed, a distance sensor to monitor for a possible home intruder,</a:t>
            </a:r>
            <a:br>
              <a:rPr lang="en-US" sz="1000"/>
            </a:br>
            <a:r>
              <a:rPr lang="en-US" sz="1000" b="0" i="0">
                <a:effectLst/>
                <a:latin typeface="Arial" panose="020B0604020202020204" pitchFamily="34" charset="0"/>
              </a:rPr>
              <a:t>and automated lights that turn on when it is dark. </a:t>
            </a:r>
            <a:endParaRPr lang="en-US" sz="1000"/>
          </a:p>
        </p:txBody>
      </p:sp>
      <p:pic>
        <p:nvPicPr>
          <p:cNvPr id="15" name="Picture 14" descr="Electronic components on a white background">
            <a:extLst>
              <a:ext uri="{FF2B5EF4-FFF2-40B4-BE49-F238E27FC236}">
                <a16:creationId xmlns:a16="http://schemas.microsoft.com/office/drawing/2014/main" id="{C0D5BAEC-E0AD-3A46-3BD6-2E708BA9A756}"/>
              </a:ext>
            </a:extLst>
          </p:cNvPr>
          <p:cNvPicPr>
            <a:picLocks noChangeAspect="1"/>
          </p:cNvPicPr>
          <p:nvPr/>
        </p:nvPicPr>
        <p:blipFill rotWithShape="1">
          <a:blip r:embed="rId2"/>
          <a:srcRect l="41964" r="-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62197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F224975-7ABD-C587-5784-B1DDA7850155}"/>
              </a:ext>
            </a:extLst>
          </p:cNvPr>
          <p:cNvSpPr>
            <a:spLocks noGrp="1"/>
          </p:cNvSpPr>
          <p:nvPr>
            <p:ph type="title"/>
          </p:nvPr>
        </p:nvSpPr>
        <p:spPr>
          <a:xfrm>
            <a:off x="455520" y="-1953289"/>
            <a:ext cx="10053763" cy="2928470"/>
          </a:xfrm>
        </p:spPr>
        <p:txBody>
          <a:bodyPr vert="horz" lIns="91440" tIns="45720" rIns="91440" bIns="45720" rtlCol="0" anchor="b">
            <a:normAutofit/>
          </a:bodyPr>
          <a:lstStyle/>
          <a:p>
            <a:r>
              <a:rPr lang="en-US" sz="4800" kern="1200" dirty="0">
                <a:solidFill>
                  <a:srgbClr val="FFFFFF"/>
                </a:solidFill>
                <a:latin typeface="+mj-lt"/>
                <a:ea typeface="+mj-ea"/>
                <a:cs typeface="+mj-cs"/>
              </a:rPr>
              <a:t>References</a:t>
            </a:r>
          </a:p>
        </p:txBody>
      </p:sp>
      <p:sp>
        <p:nvSpPr>
          <p:cNvPr id="4" name="TextBox 3">
            <a:extLst>
              <a:ext uri="{FF2B5EF4-FFF2-40B4-BE49-F238E27FC236}">
                <a16:creationId xmlns:a16="http://schemas.microsoft.com/office/drawing/2014/main" id="{E60AD96B-469F-9F06-D1BA-DF5A24CB3D06}"/>
              </a:ext>
            </a:extLst>
          </p:cNvPr>
          <p:cNvSpPr txBox="1"/>
          <p:nvPr/>
        </p:nvSpPr>
        <p:spPr>
          <a:xfrm>
            <a:off x="808843" y="1458446"/>
            <a:ext cx="4380088" cy="1200329"/>
          </a:xfrm>
          <a:prstGeom prst="rect">
            <a:avLst/>
          </a:prstGeom>
          <a:noFill/>
        </p:spPr>
        <p:txBody>
          <a:bodyPr wrap="square" rtlCol="0">
            <a:spAutoFit/>
          </a:bodyPr>
          <a:lstStyle/>
          <a:p>
            <a:r>
              <a:rPr lang="en-US" dirty="0">
                <a:solidFill>
                  <a:schemeClr val="bg1"/>
                </a:solidFill>
              </a:rPr>
              <a:t>DeVry Module Learning</a:t>
            </a:r>
          </a:p>
          <a:p>
            <a:r>
              <a:rPr lang="en-US" dirty="0">
                <a:solidFill>
                  <a:schemeClr val="bg1"/>
                </a:solidFill>
              </a:rPr>
              <a:t>Live Playback Lessons from Professor</a:t>
            </a:r>
          </a:p>
          <a:p>
            <a:r>
              <a:rPr lang="en-US" dirty="0">
                <a:solidFill>
                  <a:schemeClr val="bg1"/>
                </a:solidFill>
              </a:rPr>
              <a:t>Project Videos</a:t>
            </a:r>
          </a:p>
          <a:p>
            <a:endParaRPr lang="en-US" dirty="0">
              <a:solidFill>
                <a:schemeClr val="bg1"/>
              </a:solidFill>
            </a:endParaRPr>
          </a:p>
        </p:txBody>
      </p:sp>
    </p:spTree>
    <p:extLst>
      <p:ext uri="{BB962C8B-B14F-4D97-AF65-F5344CB8AC3E}">
        <p14:creationId xmlns:p14="http://schemas.microsoft.com/office/powerpoint/2010/main" val="3283449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9B447FE-DDA9-4B30-828A-59FC56912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3D487F7-9050-4871-B351-34A72ADB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4" y="-1"/>
            <a:ext cx="6096002"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43C27DD-EF6A-4C48-9669-C2970E71A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884" y="609601"/>
            <a:ext cx="6858003" cy="5638801"/>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5A1AA86-B7E6-4C02-AA34-F1A25CD4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8" y="2217950"/>
            <a:ext cx="6103518" cy="4640049"/>
          </a:xfrm>
          <a:prstGeom prst="rect">
            <a:avLst/>
          </a:prstGeom>
          <a:gradFill>
            <a:gsLst>
              <a:gs pos="0">
                <a:schemeClr val="accent1">
                  <a:alpha val="0"/>
                </a:schemeClr>
              </a:gs>
              <a:gs pos="72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86C3B9CB-4E48-4726-B7B9-9E02F71B1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37312">
            <a:off x="565239" y="1211422"/>
            <a:ext cx="4640488" cy="4640488"/>
          </a:xfrm>
          <a:prstGeom prst="ellipse">
            <a:avLst/>
          </a:prstGeom>
          <a:gradFill>
            <a:gsLst>
              <a:gs pos="53000">
                <a:schemeClr val="accent1">
                  <a:alpha val="0"/>
                </a:schemeClr>
              </a:gs>
              <a:gs pos="100000">
                <a:schemeClr val="accent1">
                  <a:lumMod val="40000"/>
                  <a:lumOff val="60000"/>
                  <a:alpha val="1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84384FE-1C88-4CAA-8FB8-2313A3AE7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9" y="0"/>
            <a:ext cx="6103519" cy="6870700"/>
          </a:xfrm>
          <a:prstGeom prst="rect">
            <a:avLst/>
          </a:prstGeom>
          <a:gradFill>
            <a:gsLst>
              <a:gs pos="24000">
                <a:schemeClr val="accent1">
                  <a:alpha val="0"/>
                </a:schemeClr>
              </a:gs>
              <a:gs pos="100000">
                <a:srgbClr val="000000">
                  <a:alpha val="71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069788" y="2654490"/>
            <a:ext cx="4567686" cy="3220382"/>
          </a:xfrm>
        </p:spPr>
        <p:txBody>
          <a:bodyPr vert="horz" lIns="91440" tIns="45720" rIns="91440" bIns="45720" rtlCol="0" anchor="t">
            <a:normAutofit/>
          </a:bodyPr>
          <a:lstStyle/>
          <a:p>
            <a:pPr algn="r"/>
            <a:r>
              <a:rPr lang="en-US" sz="4800">
                <a:solidFill>
                  <a:srgbClr val="FFFFFF"/>
                </a:solidFill>
              </a:rPr>
              <a:t>Circuit screenshot</a:t>
            </a:r>
          </a:p>
        </p:txBody>
      </p:sp>
      <p:pic>
        <p:nvPicPr>
          <p:cNvPr id="17" name="Picture Placeholder 16" descr="A computer screen shot of a computer&#10;&#10;Description automatically generated">
            <a:extLst>
              <a:ext uri="{FF2B5EF4-FFF2-40B4-BE49-F238E27FC236}">
                <a16:creationId xmlns:a16="http://schemas.microsoft.com/office/drawing/2014/main" id="{7E67A506-6BE9-7C77-3CC4-3E6269AE36F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3282" r="-1" b="-1"/>
          <a:stretch/>
        </p:blipFill>
        <p:spPr>
          <a:xfrm>
            <a:off x="6553199" y="457200"/>
            <a:ext cx="5181602" cy="5943600"/>
          </a:xfrm>
          <a:prstGeom prst="rect">
            <a:avLst/>
          </a:prstGeom>
        </p:spPr>
      </p:pic>
    </p:spTree>
    <p:extLst>
      <p:ext uri="{BB962C8B-B14F-4D97-AF65-F5344CB8AC3E}">
        <p14:creationId xmlns:p14="http://schemas.microsoft.com/office/powerpoint/2010/main" val="261230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49B447FE-DDA9-4B30-828A-59FC56912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3D487F7-9050-4871-B351-34A72ADB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4" y="-1"/>
            <a:ext cx="6096002"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43C27DD-EF6A-4C48-9669-C2970E71A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884" y="609601"/>
            <a:ext cx="6858003" cy="5638801"/>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05A1AA86-B7E6-4C02-AA34-F1A25CD4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8" y="2217950"/>
            <a:ext cx="6103518" cy="4640049"/>
          </a:xfrm>
          <a:prstGeom prst="rect">
            <a:avLst/>
          </a:prstGeom>
          <a:gradFill>
            <a:gsLst>
              <a:gs pos="0">
                <a:schemeClr val="accent1">
                  <a:alpha val="0"/>
                </a:schemeClr>
              </a:gs>
              <a:gs pos="72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86C3B9CB-4E48-4726-B7B9-9E02F71B1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37312">
            <a:off x="565239" y="1211422"/>
            <a:ext cx="4640488" cy="4640488"/>
          </a:xfrm>
          <a:prstGeom prst="ellipse">
            <a:avLst/>
          </a:prstGeom>
          <a:gradFill>
            <a:gsLst>
              <a:gs pos="53000">
                <a:schemeClr val="accent1">
                  <a:alpha val="0"/>
                </a:schemeClr>
              </a:gs>
              <a:gs pos="100000">
                <a:schemeClr val="accent1">
                  <a:lumMod val="40000"/>
                  <a:lumOff val="60000"/>
                  <a:alpha val="1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C84384FE-1C88-4CAA-8FB8-2313A3AE7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9" y="0"/>
            <a:ext cx="6103519" cy="6870700"/>
          </a:xfrm>
          <a:prstGeom prst="rect">
            <a:avLst/>
          </a:prstGeom>
          <a:gradFill>
            <a:gsLst>
              <a:gs pos="24000">
                <a:schemeClr val="accent1">
                  <a:alpha val="0"/>
                </a:schemeClr>
              </a:gs>
              <a:gs pos="100000">
                <a:srgbClr val="000000">
                  <a:alpha val="71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069788" y="2654490"/>
            <a:ext cx="4567686" cy="3220382"/>
          </a:xfrm>
        </p:spPr>
        <p:txBody>
          <a:bodyPr vert="horz" lIns="91440" tIns="45720" rIns="91440" bIns="45720" rtlCol="0" anchor="t">
            <a:normAutofit/>
          </a:bodyPr>
          <a:lstStyle/>
          <a:p>
            <a:pPr algn="r"/>
            <a:r>
              <a:rPr lang="en-US" sz="4800" dirty="0">
                <a:solidFill>
                  <a:srgbClr val="FFFFFF"/>
                </a:solidFill>
              </a:rPr>
              <a:t>Code (screenshot)</a:t>
            </a:r>
          </a:p>
        </p:txBody>
      </p:sp>
      <p:pic>
        <p:nvPicPr>
          <p:cNvPr id="7" name="Picture 6">
            <a:extLst>
              <a:ext uri="{FF2B5EF4-FFF2-40B4-BE49-F238E27FC236}">
                <a16:creationId xmlns:a16="http://schemas.microsoft.com/office/drawing/2014/main" id="{AA4C1A77-66FF-21F8-76F2-EE199AEC3C79}"/>
              </a:ext>
            </a:extLst>
          </p:cNvPr>
          <p:cNvPicPr>
            <a:picLocks noChangeAspect="1"/>
          </p:cNvPicPr>
          <p:nvPr/>
        </p:nvPicPr>
        <p:blipFill rotWithShape="1">
          <a:blip r:embed="rId2"/>
          <a:srcRect r="10585"/>
          <a:stretch/>
        </p:blipFill>
        <p:spPr>
          <a:xfrm>
            <a:off x="6553199" y="457200"/>
            <a:ext cx="5181602" cy="5943600"/>
          </a:xfrm>
          <a:prstGeom prst="rect">
            <a:avLst/>
          </a:prstGeom>
        </p:spPr>
      </p:pic>
    </p:spTree>
    <p:extLst>
      <p:ext uri="{BB962C8B-B14F-4D97-AF65-F5344CB8AC3E}">
        <p14:creationId xmlns:p14="http://schemas.microsoft.com/office/powerpoint/2010/main" val="185730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circuit board">
            <a:extLst>
              <a:ext uri="{FF2B5EF4-FFF2-40B4-BE49-F238E27FC236}">
                <a16:creationId xmlns:a16="http://schemas.microsoft.com/office/drawing/2014/main" id="{491A2602-7803-F6A6-3EF7-DE0DC8851341}"/>
              </a:ext>
            </a:extLst>
          </p:cNvPr>
          <p:cNvPicPr>
            <a:picLocks noChangeAspect="1"/>
          </p:cNvPicPr>
          <p:nvPr/>
        </p:nvPicPr>
        <p:blipFill rotWithShape="1">
          <a:blip r:embed="rId2"/>
          <a:srcRect l="15628" r="-1" b="-1"/>
          <a:stretch/>
        </p:blipFill>
        <p:spPr>
          <a:xfrm>
            <a:off x="0" y="0"/>
            <a:ext cx="8668512" cy="6857990"/>
          </a:xfrm>
          <a:prstGeom prst="rect">
            <a:avLst/>
          </a:prstGeom>
        </p:spPr>
      </p:pic>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8668512" y="546630"/>
            <a:ext cx="4023360" cy="3204134"/>
          </a:xfrm>
        </p:spPr>
        <p:txBody>
          <a:bodyPr anchor="b">
            <a:normAutofit/>
          </a:bodyPr>
          <a:lstStyle/>
          <a:p>
            <a:pPr algn="l"/>
            <a:endParaRPr lang="en-US" sz="4800" dirty="0">
              <a:solidFill>
                <a:schemeClr val="bg1"/>
              </a:solidFill>
            </a:endParaRP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173180" y="1544626"/>
            <a:ext cx="4023359" cy="1266307"/>
          </a:xfrm>
        </p:spPr>
        <p:txBody>
          <a:bodyPr>
            <a:noAutofit/>
          </a:bodyPr>
          <a:lstStyle/>
          <a:p>
            <a:pPr algn="l"/>
            <a:r>
              <a:rPr lang="en-US" sz="4400" dirty="0">
                <a:solidFill>
                  <a:schemeClr val="bg1"/>
                </a:solidFill>
              </a:rPr>
              <a:t>Inventory of Parts, Circuit Building, and Displaying Messages</a:t>
            </a:r>
          </a:p>
        </p:txBody>
      </p:sp>
    </p:spTree>
    <p:extLst>
      <p:ext uri="{BB962C8B-B14F-4D97-AF65-F5344CB8AC3E}">
        <p14:creationId xmlns:p14="http://schemas.microsoft.com/office/powerpoint/2010/main" val="188912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a:solidFill>
                  <a:srgbClr val="FFFFFF"/>
                </a:solidFill>
              </a:rPr>
              <a:t>Inventory of IoT Kit (picture)</a:t>
            </a:r>
          </a:p>
        </p:txBody>
      </p:sp>
      <p:sp>
        <p:nvSpPr>
          <p:cNvPr id="4" name="Content Placeholder 3">
            <a:extLst>
              <a:ext uri="{FF2B5EF4-FFF2-40B4-BE49-F238E27FC236}">
                <a16:creationId xmlns:a16="http://schemas.microsoft.com/office/drawing/2014/main" id="{B50D409F-7514-4FB7-9A84-69224041D384}"/>
              </a:ext>
            </a:extLst>
          </p:cNvPr>
          <p:cNvSpPr>
            <a:spLocks noGrp="1"/>
          </p:cNvSpPr>
          <p:nvPr>
            <p:ph sz="half" idx="1"/>
          </p:nvPr>
        </p:nvSpPr>
        <p:spPr>
          <a:xfrm>
            <a:off x="4581727" y="649480"/>
            <a:ext cx="3025303" cy="5546047"/>
          </a:xfrm>
        </p:spPr>
        <p:txBody>
          <a:bodyPr vert="horz" lIns="91440" tIns="45720" rIns="91440" bIns="45720" rtlCol="0" anchor="ctr">
            <a:normAutofit/>
          </a:bodyPr>
          <a:lstStyle/>
          <a:p>
            <a:r>
              <a:rPr lang="en-US" sz="2000"/>
              <a:t>UCTRONICS Kit</a:t>
            </a:r>
          </a:p>
          <a:p>
            <a:r>
              <a:rPr lang="en-US" sz="2000"/>
              <a:t>ESP32 (2) </a:t>
            </a:r>
          </a:p>
          <a:p>
            <a:r>
              <a:rPr lang="en-US" sz="2000"/>
              <a:t>LCD Modules (2)</a:t>
            </a:r>
          </a:p>
          <a:p>
            <a:r>
              <a:rPr lang="en-US" sz="2000"/>
              <a:t>Breadboards (3) </a:t>
            </a:r>
          </a:p>
          <a:p>
            <a:r>
              <a:rPr lang="en-US" sz="2000"/>
              <a:t>Mini Router  </a:t>
            </a:r>
          </a:p>
          <a:p>
            <a:r>
              <a:rPr lang="en-US" sz="2000"/>
              <a:t>Patch Cable  </a:t>
            </a:r>
          </a:p>
          <a:p>
            <a:r>
              <a:rPr lang="en-US" sz="2000"/>
              <a:t>Digital Multi Meter </a:t>
            </a:r>
          </a:p>
          <a:p>
            <a:r>
              <a:rPr lang="en-US" sz="2000"/>
              <a:t>USB to Micro USB (2)</a:t>
            </a:r>
          </a:p>
        </p:txBody>
      </p:sp>
      <p:pic>
        <p:nvPicPr>
          <p:cNvPr id="8" name="Content Placeholder 7" descr="A blue plastic board with wires and wires&#10;&#10;Description automatically generated with medium confidence">
            <a:extLst>
              <a:ext uri="{FF2B5EF4-FFF2-40B4-BE49-F238E27FC236}">
                <a16:creationId xmlns:a16="http://schemas.microsoft.com/office/drawing/2014/main" id="{25EB7D6C-37E8-5050-41B1-2FCB3832EDA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0575" r="34779"/>
          <a:stretch/>
        </p:blipFill>
        <p:spPr>
          <a:xfrm>
            <a:off x="8109502" y="10"/>
            <a:ext cx="4082498" cy="6857990"/>
          </a:xfrm>
          <a:prstGeom prst="rect">
            <a:avLst/>
          </a:prstGeom>
        </p:spPr>
      </p:pic>
    </p:spTree>
    <p:extLst>
      <p:ext uri="{BB962C8B-B14F-4D97-AF65-F5344CB8AC3E}">
        <p14:creationId xmlns:p14="http://schemas.microsoft.com/office/powerpoint/2010/main" val="2990449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Rectangle 4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a:solidFill>
                  <a:srgbClr val="FFFFFF"/>
                </a:solidFill>
              </a:rPr>
              <a:t>Organization of Project Components (picture)</a:t>
            </a:r>
          </a:p>
        </p:txBody>
      </p:sp>
      <p:sp>
        <p:nvSpPr>
          <p:cNvPr id="4" name="Content Placeholder 3">
            <a:extLst>
              <a:ext uri="{FF2B5EF4-FFF2-40B4-BE49-F238E27FC236}">
                <a16:creationId xmlns:a16="http://schemas.microsoft.com/office/drawing/2014/main" id="{19437887-54FE-4243-91D3-38DEA81FA602}"/>
              </a:ext>
            </a:extLst>
          </p:cNvPr>
          <p:cNvSpPr>
            <a:spLocks noGrp="1"/>
          </p:cNvSpPr>
          <p:nvPr>
            <p:ph sz="half" idx="1"/>
          </p:nvPr>
        </p:nvSpPr>
        <p:spPr>
          <a:xfrm>
            <a:off x="4581727" y="649480"/>
            <a:ext cx="3025303" cy="5546047"/>
          </a:xfrm>
        </p:spPr>
        <p:txBody>
          <a:bodyPr vert="horz" lIns="91440" tIns="45720" rIns="91440" bIns="45720" rtlCol="0" anchor="ctr">
            <a:normAutofit/>
          </a:bodyPr>
          <a:lstStyle/>
          <a:p>
            <a:r>
              <a:rPr lang="en-US" sz="2000"/>
              <a:t>Arduino Mega 2560</a:t>
            </a:r>
          </a:p>
          <a:p>
            <a:r>
              <a:rPr lang="en-US" sz="2000"/>
              <a:t>Breadboard</a:t>
            </a:r>
          </a:p>
          <a:p>
            <a:r>
              <a:rPr lang="en-US" sz="2000"/>
              <a:t>Resistor 10kΩ</a:t>
            </a:r>
          </a:p>
          <a:p>
            <a:r>
              <a:rPr lang="en-US" sz="2000"/>
              <a:t>LEDs</a:t>
            </a:r>
          </a:p>
          <a:p>
            <a:r>
              <a:rPr lang="en-US" sz="2000"/>
              <a:t>Ultrasonic Sensor </a:t>
            </a:r>
          </a:p>
          <a:p>
            <a:r>
              <a:rPr lang="en-US" sz="2000"/>
              <a:t>Active Buzzer</a:t>
            </a:r>
          </a:p>
          <a:p>
            <a:r>
              <a:rPr lang="en-US" sz="2000"/>
              <a:t>Photoresistor</a:t>
            </a:r>
          </a:p>
          <a:p>
            <a:r>
              <a:rPr lang="en-US" sz="2000"/>
              <a:t>Wires</a:t>
            </a:r>
          </a:p>
          <a:p>
            <a:r>
              <a:rPr lang="en-US" sz="2000"/>
              <a:t>USB Type B cable</a:t>
            </a:r>
          </a:p>
          <a:p>
            <a:endParaRPr lang="en-US" sz="2000"/>
          </a:p>
        </p:txBody>
      </p:sp>
      <p:pic>
        <p:nvPicPr>
          <p:cNvPr id="16" name="Content Placeholder 15" descr="A blue mat with various electronics&#10;&#10;Description automatically generated">
            <a:extLst>
              <a:ext uri="{FF2B5EF4-FFF2-40B4-BE49-F238E27FC236}">
                <a16:creationId xmlns:a16="http://schemas.microsoft.com/office/drawing/2014/main" id="{DFBDA346-D300-EDCE-C48B-5562285B7453}"/>
              </a:ext>
            </a:extLst>
          </p:cNvPr>
          <p:cNvPicPr preferRelativeResize="0">
            <a:picLocks noGrp="1" noChangeAspect="1"/>
          </p:cNvPicPr>
          <p:nvPr>
            <p:ph sz="half" idx="2"/>
          </p:nvPr>
        </p:nvPicPr>
        <p:blipFill rotWithShape="1">
          <a:blip r:embed="rId2">
            <a:extLst>
              <a:ext uri="{28A0092B-C50C-407E-A947-70E740481C1C}">
                <a14:useLocalDpi xmlns:a14="http://schemas.microsoft.com/office/drawing/2010/main" val="0"/>
              </a:ext>
            </a:extLst>
          </a:blip>
          <a:stretch/>
        </p:blipFill>
        <p:spPr>
          <a:xfrm>
            <a:off x="7298452" y="59806"/>
            <a:ext cx="4893548" cy="6758663"/>
          </a:xfrm>
          <a:prstGeom prst="rect">
            <a:avLst/>
          </a:prstGeom>
        </p:spPr>
      </p:pic>
    </p:spTree>
    <p:extLst>
      <p:ext uri="{BB962C8B-B14F-4D97-AF65-F5344CB8AC3E}">
        <p14:creationId xmlns:p14="http://schemas.microsoft.com/office/powerpoint/2010/main" val="1399245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ircuit board with wires connected to it&#10;&#10;Description automatically generated">
            <a:extLst>
              <a:ext uri="{FF2B5EF4-FFF2-40B4-BE49-F238E27FC236}">
                <a16:creationId xmlns:a16="http://schemas.microsoft.com/office/drawing/2014/main" id="{EBB10D57-7B1A-ED98-89FB-DCFE4FE1C82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0991" b="-2"/>
          <a:stretch/>
        </p:blipFill>
        <p:spPr>
          <a:xfrm>
            <a:off x="4038599" y="10"/>
            <a:ext cx="8160026" cy="6875809"/>
          </a:xfrm>
          <a:prstGeom prst="rect">
            <a:avLst/>
          </a:prstGeom>
        </p:spPr>
      </p:pic>
      <p:sp>
        <p:nvSpPr>
          <p:cNvPr id="16" name="Freeform: Shape 15">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a:solidFill>
                  <a:srgbClr val="FFFFFF"/>
                </a:solidFill>
              </a:rPr>
              <a:t>Circuit with red LED on (picture)</a:t>
            </a:r>
          </a:p>
        </p:txBody>
      </p:sp>
    </p:spTree>
    <p:extLst>
      <p:ext uri="{BB962C8B-B14F-4D97-AF65-F5344CB8AC3E}">
        <p14:creationId xmlns:p14="http://schemas.microsoft.com/office/powerpoint/2010/main" val="34324783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A22F36B8F633E4290FD8FD081F02266" ma:contentTypeVersion="0" ma:contentTypeDescription="Create a new document." ma:contentTypeScope="" ma:versionID="fb45f317176f0722a119fb27630995b9">
  <xsd:schema xmlns:xsd="http://www.w3.org/2001/XMLSchema" xmlns:xs="http://www.w3.org/2001/XMLSchema" xmlns:p="http://schemas.microsoft.com/office/2006/metadata/properties" targetNamespace="http://schemas.microsoft.com/office/2006/metadata/properties" ma:root="true" ma:fieldsID="a484c7169c1ef7a634bad48229376fc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6E99BBB-72FB-4A4D-8204-F7BE443B80F2}">
  <ds:schemaRefs>
    <ds:schemaRef ds:uri="http://schemas.microsoft.com/sharepoint/v3/contenttype/forms"/>
  </ds:schemaRefs>
</ds:datastoreItem>
</file>

<file path=customXml/itemProps2.xml><?xml version="1.0" encoding="utf-8"?>
<ds:datastoreItem xmlns:ds="http://schemas.openxmlformats.org/officeDocument/2006/customXml" ds:itemID="{790ECC9B-C4A0-46B9-AEB6-1D3EB9CA8B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3A9A439B-0F34-4B94-8907-3FCA4EF1361B}">
  <ds:schemaRefs>
    <ds:schemaRef ds:uri="http://purl.org/dc/elements/1.1/"/>
    <ds:schemaRef ds:uri="http://purl.org/dc/term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863</TotalTime>
  <Words>897</Words>
  <Application>Microsoft Office PowerPoint</Application>
  <PresentationFormat>Widescreen</PresentationFormat>
  <Paragraphs>102</Paragraphs>
  <Slides>30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CEIS101 COURSE PROJECT SMART HOME AUTOMATION AND SECURITY SYSTEM </vt:lpstr>
      <vt:lpstr>Table of Contents</vt:lpstr>
      <vt:lpstr>Introduction</vt:lpstr>
      <vt:lpstr>Circuit screenshot</vt:lpstr>
      <vt:lpstr>Code (screenshot)</vt:lpstr>
      <vt:lpstr>PowerPoint Presentation</vt:lpstr>
      <vt:lpstr>Inventory of IoT Kit (picture)</vt:lpstr>
      <vt:lpstr>Organization of Project Components (picture)</vt:lpstr>
      <vt:lpstr>Circuit with red LED on (picture)</vt:lpstr>
      <vt:lpstr>Serial Monitor (screenshot)</vt:lpstr>
      <vt:lpstr>Adding Door Sensor to Smart Home System  </vt:lpstr>
      <vt:lpstr>Circuit of door closed with Green LED ON (picture)</vt:lpstr>
      <vt:lpstr>Circuit of door open with Green LED OFF (picture)</vt:lpstr>
      <vt:lpstr>Arduino Code (screenshot)</vt:lpstr>
      <vt:lpstr>Serial Monitor (screenshot)</vt:lpstr>
      <vt:lpstr>Adding Distance Sensor to Smart Home System  and Conducting Data Analysis </vt:lpstr>
      <vt:lpstr>Circuit with green LED on (picture)</vt:lpstr>
      <vt:lpstr>Circuit with yellow LED on (picture)</vt:lpstr>
      <vt:lpstr>Circuit with red LED on (picture)</vt:lpstr>
      <vt:lpstr>Arduino Code (screenshot)</vt:lpstr>
      <vt:lpstr>Plot of data (graph from Excel)</vt:lpstr>
      <vt:lpstr>Adding Automated Light to Smart Home System  </vt:lpstr>
      <vt:lpstr>Circuit with automated LED off (picture)</vt:lpstr>
      <vt:lpstr>Circuit with automated LED on (picture)</vt:lpstr>
      <vt:lpstr>Arduino Code (screenshot)</vt:lpstr>
      <vt:lpstr>Serial Monitor (screenshot)</vt:lpstr>
      <vt:lpstr>Challenges/Lessons Learned </vt:lpstr>
      <vt:lpstr>Career Skills</vt:lpstr>
      <vt:lpstr>Conclusion</vt:lpstr>
      <vt:lpstr>References</vt:lpstr>
    </vt:vector>
  </TitlesOfParts>
  <Manager>Edwin Hill</Manager>
  <Company>DeVry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Course Project</dc:title>
  <dc:subject>Module 8</dc:subject>
  <dc:creator>Svetla Tzvetkov</dc:creator>
  <cp:keywords>CEIS101/CEIS101C</cp:keywords>
  <dc:description>Template Deliverable</dc:description>
  <cp:lastModifiedBy>Mykel Edwards</cp:lastModifiedBy>
  <cp:revision>15</cp:revision>
  <dcterms:created xsi:type="dcterms:W3CDTF">2022-05-26T18:48:27Z</dcterms:created>
  <dcterms:modified xsi:type="dcterms:W3CDTF">2023-12-14T16:12:17Z</dcterms:modified>
  <cp:category>CEIS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0x010100DA22F36B8F633E4290FD8FD081F02266</vt:lpwstr>
  </property>
</Properties>
</file>