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0"/>
  </p:notesMasterIdLst>
  <p:handoutMasterIdLst>
    <p:handoutMasterId r:id="rId31"/>
  </p:handoutMasterIdLst>
  <p:sldIdLst>
    <p:sldId id="342" r:id="rId5"/>
    <p:sldId id="359" r:id="rId6"/>
    <p:sldId id="392" r:id="rId7"/>
    <p:sldId id="256" r:id="rId8"/>
    <p:sldId id="261" r:id="rId9"/>
    <p:sldId id="271" r:id="rId10"/>
    <p:sldId id="273" r:id="rId11"/>
    <p:sldId id="272" r:id="rId12"/>
    <p:sldId id="382" r:id="rId13"/>
    <p:sldId id="383" r:id="rId14"/>
    <p:sldId id="274" r:id="rId15"/>
    <p:sldId id="384" r:id="rId16"/>
    <p:sldId id="385" r:id="rId17"/>
    <p:sldId id="269" r:id="rId18"/>
    <p:sldId id="386" r:id="rId19"/>
    <p:sldId id="387" r:id="rId20"/>
    <p:sldId id="388" r:id="rId21"/>
    <p:sldId id="275" r:id="rId22"/>
    <p:sldId id="276" r:id="rId23"/>
    <p:sldId id="389" r:id="rId24"/>
    <p:sldId id="390" r:id="rId25"/>
    <p:sldId id="391" r:id="rId26"/>
    <p:sldId id="284" r:id="rId27"/>
    <p:sldId id="287" r:id="rId28"/>
    <p:sldId id="378"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FBFE"/>
    <a:srgbClr val="000000"/>
    <a:srgbClr val="FFFFFF"/>
    <a:srgbClr val="05202E"/>
    <a:srgbClr val="05152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8171D8-D0EC-40E5-A572-3AFD15CB5580}" v="584" dt="2024-08-31T20:54:35.778"/>
  </p1510:revLst>
</p1510:revInfo>
</file>

<file path=ppt/tableStyles.xml><?xml version="1.0" encoding="utf-8"?>
<a:tblStyleLst xmlns:a="http://schemas.openxmlformats.org/drawingml/2006/main" def="{10A1B5D5-9B99-4C35-A422-299274C87663}">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84" autoAdjust="0"/>
    <p:restoredTop sz="95388" autoAdjust="0"/>
  </p:normalViewPr>
  <p:slideViewPr>
    <p:cSldViewPr snapToGrid="0" snapToObjects="1" showGuides="1">
      <p:cViewPr varScale="1">
        <p:scale>
          <a:sx n="94" d="100"/>
          <a:sy n="94" d="100"/>
        </p:scale>
        <p:origin x="84" y="25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67" d="100"/>
          <a:sy n="67" d="100"/>
        </p:scale>
        <p:origin x="3120"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38"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ykel Edwards" userId="de84f436a66cfc11" providerId="LiveId" clId="{8E8171D8-D0EC-40E5-A572-3AFD15CB5580}"/>
    <pc:docChg chg="undo custSel addSld delSld modSld sldOrd modMainMaster">
      <pc:chgData name="Mykel Edwards" userId="de84f436a66cfc11" providerId="LiveId" clId="{8E8171D8-D0EC-40E5-A572-3AFD15CB5580}" dt="2024-08-31T20:58:14.821" v="1969" actId="33524"/>
      <pc:docMkLst>
        <pc:docMk/>
      </pc:docMkLst>
      <pc:sldChg chg="modSp add mod modClrScheme chgLayout">
        <pc:chgData name="Mykel Edwards" userId="de84f436a66cfc11" providerId="LiveId" clId="{8E8171D8-D0EC-40E5-A572-3AFD15CB5580}" dt="2024-08-31T20:16:06.258" v="344" actId="20577"/>
        <pc:sldMkLst>
          <pc:docMk/>
          <pc:sldMk cId="0" sldId="256"/>
        </pc:sldMkLst>
        <pc:spChg chg="mod">
          <ac:chgData name="Mykel Edwards" userId="de84f436a66cfc11" providerId="LiveId" clId="{8E8171D8-D0EC-40E5-A572-3AFD15CB5580}" dt="2024-08-31T20:16:06.258" v="344" actId="20577"/>
          <ac:spMkLst>
            <pc:docMk/>
            <pc:sldMk cId="0" sldId="256"/>
            <ac:spMk id="2" creationId="{00000000-0000-0000-0000-000000000000}"/>
          </ac:spMkLst>
        </pc:spChg>
      </pc:sldChg>
      <pc:sldChg chg="modSp add mod setBg">
        <pc:chgData name="Mykel Edwards" userId="de84f436a66cfc11" providerId="LiveId" clId="{8E8171D8-D0EC-40E5-A572-3AFD15CB5580}" dt="2024-08-31T20:12:37.474" v="309"/>
        <pc:sldMkLst>
          <pc:docMk/>
          <pc:sldMk cId="3783670687" sldId="261"/>
        </pc:sldMkLst>
        <pc:spChg chg="mod">
          <ac:chgData name="Mykel Edwards" userId="de84f436a66cfc11" providerId="LiveId" clId="{8E8171D8-D0EC-40E5-A572-3AFD15CB5580}" dt="2024-08-31T19:59:53.377" v="194" actId="1076"/>
          <ac:spMkLst>
            <pc:docMk/>
            <pc:sldMk cId="3783670687" sldId="261"/>
            <ac:spMk id="5" creationId="{FADDAB32-E602-42AB-85E5-81A683738955}"/>
          </ac:spMkLst>
        </pc:spChg>
        <pc:spChg chg="mod">
          <ac:chgData name="Mykel Edwards" userId="de84f436a66cfc11" providerId="LiveId" clId="{8E8171D8-D0EC-40E5-A572-3AFD15CB5580}" dt="2024-08-31T19:59:51.443" v="193" actId="1076"/>
          <ac:spMkLst>
            <pc:docMk/>
            <pc:sldMk cId="3783670687" sldId="261"/>
            <ac:spMk id="7" creationId="{12570DED-E942-4274-A5C5-61D0403EDC64}"/>
          </ac:spMkLst>
        </pc:spChg>
        <pc:graphicFrameChg chg="modGraphic">
          <ac:chgData name="Mykel Edwards" userId="de84f436a66cfc11" providerId="LiveId" clId="{8E8171D8-D0EC-40E5-A572-3AFD15CB5580}" dt="2024-08-31T20:01:09.041" v="212" actId="207"/>
          <ac:graphicFrameMkLst>
            <pc:docMk/>
            <pc:sldMk cId="3783670687" sldId="261"/>
            <ac:graphicFrameMk id="4" creationId="{04DEAAA5-989D-4B68-BAC3-164C5D121040}"/>
          </ac:graphicFrameMkLst>
        </pc:graphicFrameChg>
        <pc:picChg chg="mod">
          <ac:chgData name="Mykel Edwards" userId="de84f436a66cfc11" providerId="LiveId" clId="{8E8171D8-D0EC-40E5-A572-3AFD15CB5580}" dt="2024-08-31T19:59:56.728" v="196" actId="1076"/>
          <ac:picMkLst>
            <pc:docMk/>
            <pc:sldMk cId="3783670687" sldId="261"/>
            <ac:picMk id="3" creationId="{11C8435C-ACC5-B20B-2F82-8B49C159845B}"/>
          </ac:picMkLst>
        </pc:picChg>
      </pc:sldChg>
      <pc:sldChg chg="modSp add mod setBg">
        <pc:chgData name="Mykel Edwards" userId="de84f436a66cfc11" providerId="LiveId" clId="{8E8171D8-D0EC-40E5-A572-3AFD15CB5580}" dt="2024-08-31T20:40:28.345" v="759" actId="207"/>
        <pc:sldMkLst>
          <pc:docMk/>
          <pc:sldMk cId="98318913" sldId="269"/>
        </pc:sldMkLst>
        <pc:spChg chg="mod">
          <ac:chgData name="Mykel Edwards" userId="de84f436a66cfc11" providerId="LiveId" clId="{8E8171D8-D0EC-40E5-A572-3AFD15CB5580}" dt="2024-08-31T20:40:28.345" v="759" actId="207"/>
          <ac:spMkLst>
            <pc:docMk/>
            <pc:sldMk cId="98318913" sldId="269"/>
            <ac:spMk id="4" creationId="{98EC6425-D2AA-4ED7-8955-375BF90E2444}"/>
          </ac:spMkLst>
        </pc:spChg>
        <pc:spChg chg="mod">
          <ac:chgData name="Mykel Edwards" userId="de84f436a66cfc11" providerId="LiveId" clId="{8E8171D8-D0EC-40E5-A572-3AFD15CB5580}" dt="2024-08-31T20:23:25.497" v="374" actId="207"/>
          <ac:spMkLst>
            <pc:docMk/>
            <pc:sldMk cId="98318913" sldId="269"/>
            <ac:spMk id="6" creationId="{3C22B73B-8888-45A2-85B6-7AB09F8DE173}"/>
          </ac:spMkLst>
        </pc:spChg>
      </pc:sldChg>
      <pc:sldChg chg="modSp add mod setBg">
        <pc:chgData name="Mykel Edwards" userId="de84f436a66cfc11" providerId="LiveId" clId="{8E8171D8-D0EC-40E5-A572-3AFD15CB5580}" dt="2024-08-31T20:42:31.437" v="775" actId="207"/>
        <pc:sldMkLst>
          <pc:docMk/>
          <pc:sldMk cId="993724555" sldId="271"/>
        </pc:sldMkLst>
        <pc:spChg chg="mod">
          <ac:chgData name="Mykel Edwards" userId="de84f436a66cfc11" providerId="LiveId" clId="{8E8171D8-D0EC-40E5-A572-3AFD15CB5580}" dt="2024-08-31T20:42:31.437" v="775" actId="207"/>
          <ac:spMkLst>
            <pc:docMk/>
            <pc:sldMk cId="993724555" sldId="271"/>
            <ac:spMk id="5" creationId="{FADDAB32-E602-42AB-85E5-81A683738955}"/>
          </ac:spMkLst>
        </pc:spChg>
        <pc:spChg chg="mod">
          <ac:chgData name="Mykel Edwards" userId="de84f436a66cfc11" providerId="LiveId" clId="{8E8171D8-D0EC-40E5-A572-3AFD15CB5580}" dt="2024-08-31T20:04:01.443" v="245" actId="1076"/>
          <ac:spMkLst>
            <pc:docMk/>
            <pc:sldMk cId="993724555" sldId="271"/>
            <ac:spMk id="7" creationId="{12570DED-E942-4274-A5C5-61D0403EDC64}"/>
          </ac:spMkLst>
        </pc:spChg>
        <pc:spChg chg="mod">
          <ac:chgData name="Mykel Edwards" userId="de84f436a66cfc11" providerId="LiveId" clId="{8E8171D8-D0EC-40E5-A572-3AFD15CB5580}" dt="2024-08-31T20:42:22.988" v="773" actId="207"/>
          <ac:spMkLst>
            <pc:docMk/>
            <pc:sldMk cId="993724555" sldId="271"/>
            <ac:spMk id="9" creationId="{F4CC2A37-9FA8-42F2-B902-A045428BD151}"/>
          </ac:spMkLst>
        </pc:spChg>
        <pc:spChg chg="mod">
          <ac:chgData name="Mykel Edwards" userId="de84f436a66cfc11" providerId="LiveId" clId="{8E8171D8-D0EC-40E5-A572-3AFD15CB5580}" dt="2024-08-31T20:42:26.311" v="774" actId="207"/>
          <ac:spMkLst>
            <pc:docMk/>
            <pc:sldMk cId="993724555" sldId="271"/>
            <ac:spMk id="10" creationId="{B49D7382-4D15-46DC-A34D-740894424E53}"/>
          </ac:spMkLst>
        </pc:spChg>
        <pc:graphicFrameChg chg="mod modGraphic">
          <ac:chgData name="Mykel Edwards" userId="de84f436a66cfc11" providerId="LiveId" clId="{8E8171D8-D0EC-40E5-A572-3AFD15CB5580}" dt="2024-08-31T20:01:36.165" v="220" actId="207"/>
          <ac:graphicFrameMkLst>
            <pc:docMk/>
            <pc:sldMk cId="993724555" sldId="271"/>
            <ac:graphicFrameMk id="8" creationId="{1C916195-7F97-463B-B5B0-9B4ABD2058DF}"/>
          </ac:graphicFrameMkLst>
        </pc:graphicFrameChg>
        <pc:picChg chg="mod">
          <ac:chgData name="Mykel Edwards" userId="de84f436a66cfc11" providerId="LiveId" clId="{8E8171D8-D0EC-40E5-A572-3AFD15CB5580}" dt="2024-08-31T20:04:16.377" v="250" actId="1076"/>
          <ac:picMkLst>
            <pc:docMk/>
            <pc:sldMk cId="993724555" sldId="271"/>
            <ac:picMk id="3" creationId="{6B4CA362-9DAA-5F4E-FB93-E7E641CCB5D6}"/>
          </ac:picMkLst>
        </pc:picChg>
        <pc:picChg chg="mod">
          <ac:chgData name="Mykel Edwards" userId="de84f436a66cfc11" providerId="LiveId" clId="{8E8171D8-D0EC-40E5-A572-3AFD15CB5580}" dt="2024-08-31T20:04:09.887" v="248" actId="1076"/>
          <ac:picMkLst>
            <pc:docMk/>
            <pc:sldMk cId="993724555" sldId="271"/>
            <ac:picMk id="11" creationId="{DC25F1F2-7F98-3C98-48F4-931BF0FB352B}"/>
          </ac:picMkLst>
        </pc:picChg>
      </pc:sldChg>
      <pc:sldChg chg="modSp add del mod setBg">
        <pc:chgData name="Mykel Edwards" userId="de84f436a66cfc11" providerId="LiveId" clId="{8E8171D8-D0EC-40E5-A572-3AFD15CB5580}" dt="2024-08-31T20:12:37.474" v="309"/>
        <pc:sldMkLst>
          <pc:docMk/>
          <pc:sldMk cId="3538419149" sldId="272"/>
        </pc:sldMkLst>
        <pc:spChg chg="mod">
          <ac:chgData name="Mykel Edwards" userId="de84f436a66cfc11" providerId="LiveId" clId="{8E8171D8-D0EC-40E5-A572-3AFD15CB5580}" dt="2024-08-31T20:06:00.655" v="265" actId="1076"/>
          <ac:spMkLst>
            <pc:docMk/>
            <pc:sldMk cId="3538419149" sldId="272"/>
            <ac:spMk id="5" creationId="{FADDAB32-E602-42AB-85E5-81A683738955}"/>
          </ac:spMkLst>
        </pc:spChg>
        <pc:spChg chg="mod">
          <ac:chgData name="Mykel Edwards" userId="de84f436a66cfc11" providerId="LiveId" clId="{8E8171D8-D0EC-40E5-A572-3AFD15CB5580}" dt="2024-08-31T20:05:57.392" v="264" actId="1076"/>
          <ac:spMkLst>
            <pc:docMk/>
            <pc:sldMk cId="3538419149" sldId="272"/>
            <ac:spMk id="7" creationId="{12570DED-E942-4274-A5C5-61D0403EDC64}"/>
          </ac:spMkLst>
        </pc:spChg>
        <pc:spChg chg="mod">
          <ac:chgData name="Mykel Edwards" userId="de84f436a66cfc11" providerId="LiveId" clId="{8E8171D8-D0EC-40E5-A572-3AFD15CB5580}" dt="2024-08-31T20:02:57.761" v="231" actId="1076"/>
          <ac:spMkLst>
            <pc:docMk/>
            <pc:sldMk cId="3538419149" sldId="272"/>
            <ac:spMk id="9" creationId="{F4CC2A37-9FA8-42F2-B902-A045428BD151}"/>
          </ac:spMkLst>
        </pc:spChg>
        <pc:spChg chg="mod">
          <ac:chgData name="Mykel Edwards" userId="de84f436a66cfc11" providerId="LiveId" clId="{8E8171D8-D0EC-40E5-A572-3AFD15CB5580}" dt="2024-08-31T20:02:53.728" v="230" actId="207"/>
          <ac:spMkLst>
            <pc:docMk/>
            <pc:sldMk cId="3538419149" sldId="272"/>
            <ac:spMk id="10" creationId="{B49D7382-4D15-46DC-A34D-740894424E53}"/>
          </ac:spMkLst>
        </pc:spChg>
        <pc:picChg chg="mod">
          <ac:chgData name="Mykel Edwards" userId="de84f436a66cfc11" providerId="LiveId" clId="{8E8171D8-D0EC-40E5-A572-3AFD15CB5580}" dt="2024-08-31T20:03:08.367" v="233" actId="1076"/>
          <ac:picMkLst>
            <pc:docMk/>
            <pc:sldMk cId="3538419149" sldId="272"/>
            <ac:picMk id="3" creationId="{1776725D-303E-8645-64F7-2F50AF6F4A2A}"/>
          </ac:picMkLst>
        </pc:picChg>
        <pc:picChg chg="mod">
          <ac:chgData name="Mykel Edwards" userId="de84f436a66cfc11" providerId="LiveId" clId="{8E8171D8-D0EC-40E5-A572-3AFD15CB5580}" dt="2024-08-31T20:02:34.451" v="227" actId="1076"/>
          <ac:picMkLst>
            <pc:docMk/>
            <pc:sldMk cId="3538419149" sldId="272"/>
            <ac:picMk id="12" creationId="{160E4B1C-4FB2-BC6D-EF69-973B5FE1ED90}"/>
          </ac:picMkLst>
        </pc:picChg>
      </pc:sldChg>
      <pc:sldChg chg="addSp delSp modSp add del mod setBg">
        <pc:chgData name="Mykel Edwards" userId="de84f436a66cfc11" providerId="LiveId" clId="{8E8171D8-D0EC-40E5-A572-3AFD15CB5580}" dt="2024-08-31T20:41:45.829" v="770" actId="207"/>
        <pc:sldMkLst>
          <pc:docMk/>
          <pc:sldMk cId="1199812293" sldId="273"/>
        </pc:sldMkLst>
        <pc:spChg chg="add del">
          <ac:chgData name="Mykel Edwards" userId="de84f436a66cfc11" providerId="LiveId" clId="{8E8171D8-D0EC-40E5-A572-3AFD15CB5580}" dt="2024-08-31T20:06:30.598" v="267" actId="22"/>
          <ac:spMkLst>
            <pc:docMk/>
            <pc:sldMk cId="1199812293" sldId="273"/>
            <ac:spMk id="4" creationId="{78542A86-3C6F-DAB7-377D-5230F26436E3}"/>
          </ac:spMkLst>
        </pc:spChg>
        <pc:spChg chg="mod">
          <ac:chgData name="Mykel Edwards" userId="de84f436a66cfc11" providerId="LiveId" clId="{8E8171D8-D0EC-40E5-A572-3AFD15CB5580}" dt="2024-08-31T20:41:31.250" v="767" actId="207"/>
          <ac:spMkLst>
            <pc:docMk/>
            <pc:sldMk cId="1199812293" sldId="273"/>
            <ac:spMk id="5" creationId="{FADDAB32-E602-42AB-85E5-81A683738955}"/>
          </ac:spMkLst>
        </pc:spChg>
        <pc:spChg chg="mod">
          <ac:chgData name="Mykel Edwards" userId="de84f436a66cfc11" providerId="LiveId" clId="{8E8171D8-D0EC-40E5-A572-3AFD15CB5580}" dt="2024-08-31T20:05:09.437" v="255" actId="1076"/>
          <ac:spMkLst>
            <pc:docMk/>
            <pc:sldMk cId="1199812293" sldId="273"/>
            <ac:spMk id="7" creationId="{12570DED-E942-4274-A5C5-61D0403EDC64}"/>
          </ac:spMkLst>
        </pc:spChg>
        <pc:spChg chg="mod">
          <ac:chgData name="Mykel Edwards" userId="de84f436a66cfc11" providerId="LiveId" clId="{8E8171D8-D0EC-40E5-A572-3AFD15CB5580}" dt="2024-08-31T20:41:45.829" v="770" actId="207"/>
          <ac:spMkLst>
            <pc:docMk/>
            <pc:sldMk cId="1199812293" sldId="273"/>
            <ac:spMk id="9" creationId="{F4CC2A37-9FA8-42F2-B902-A045428BD151}"/>
          </ac:spMkLst>
        </pc:spChg>
        <pc:spChg chg="mod">
          <ac:chgData name="Mykel Edwards" userId="de84f436a66cfc11" providerId="LiveId" clId="{8E8171D8-D0EC-40E5-A572-3AFD15CB5580}" dt="2024-08-31T20:41:39.919" v="769" actId="207"/>
          <ac:spMkLst>
            <pc:docMk/>
            <pc:sldMk cId="1199812293" sldId="273"/>
            <ac:spMk id="10" creationId="{B49D7382-4D15-46DC-A34D-740894424E53}"/>
          </ac:spMkLst>
        </pc:spChg>
        <pc:picChg chg="mod">
          <ac:chgData name="Mykel Edwards" userId="de84f436a66cfc11" providerId="LiveId" clId="{8E8171D8-D0EC-40E5-A572-3AFD15CB5580}" dt="2024-08-31T20:07:25.532" v="274" actId="1076"/>
          <ac:picMkLst>
            <pc:docMk/>
            <pc:sldMk cId="1199812293" sldId="273"/>
            <ac:picMk id="3" creationId="{72F159D7-3527-DBA5-F308-C87CE758EA91}"/>
          </ac:picMkLst>
        </pc:picChg>
      </pc:sldChg>
      <pc:sldChg chg="modSp add mod setBg">
        <pc:chgData name="Mykel Edwards" userId="de84f436a66cfc11" providerId="LiveId" clId="{8E8171D8-D0EC-40E5-A572-3AFD15CB5580}" dt="2024-08-31T20:41:06.760" v="764" actId="207"/>
        <pc:sldMkLst>
          <pc:docMk/>
          <pc:sldMk cId="3483381900" sldId="274"/>
        </pc:sldMkLst>
        <pc:spChg chg="mod">
          <ac:chgData name="Mykel Edwards" userId="de84f436a66cfc11" providerId="LiveId" clId="{8E8171D8-D0EC-40E5-A572-3AFD15CB5580}" dt="2024-08-31T20:40:57.116" v="763" actId="207"/>
          <ac:spMkLst>
            <pc:docMk/>
            <pc:sldMk cId="3483381900" sldId="274"/>
            <ac:spMk id="3" creationId="{A2DCB778-6CB1-4DD4-8633-1D0734428345}"/>
          </ac:spMkLst>
        </pc:spChg>
        <pc:spChg chg="mod">
          <ac:chgData name="Mykel Edwards" userId="de84f436a66cfc11" providerId="LiveId" clId="{8E8171D8-D0EC-40E5-A572-3AFD15CB5580}" dt="2024-08-31T20:41:06.760" v="764" actId="207"/>
          <ac:spMkLst>
            <pc:docMk/>
            <pc:sldMk cId="3483381900" sldId="274"/>
            <ac:spMk id="5" creationId="{FADDAB32-E602-42AB-85E5-81A683738955}"/>
          </ac:spMkLst>
        </pc:spChg>
        <pc:spChg chg="mod">
          <ac:chgData name="Mykel Edwards" userId="de84f436a66cfc11" providerId="LiveId" clId="{8E8171D8-D0EC-40E5-A572-3AFD15CB5580}" dt="2024-08-31T20:14:59.638" v="326" actId="1076"/>
          <ac:spMkLst>
            <pc:docMk/>
            <pc:sldMk cId="3483381900" sldId="274"/>
            <ac:spMk id="7" creationId="{12570DED-E942-4274-A5C5-61D0403EDC64}"/>
          </ac:spMkLst>
        </pc:spChg>
        <pc:picChg chg="mod">
          <ac:chgData name="Mykel Edwards" userId="de84f436a66cfc11" providerId="LiveId" clId="{8E8171D8-D0EC-40E5-A572-3AFD15CB5580}" dt="2024-08-31T20:15:41.658" v="339" actId="1076"/>
          <ac:picMkLst>
            <pc:docMk/>
            <pc:sldMk cId="3483381900" sldId="274"/>
            <ac:picMk id="8" creationId="{41D9DF95-2C49-F018-3EB4-0F607C3201D8}"/>
          </ac:picMkLst>
        </pc:picChg>
        <pc:picChg chg="mod">
          <ac:chgData name="Mykel Edwards" userId="de84f436a66cfc11" providerId="LiveId" clId="{8E8171D8-D0EC-40E5-A572-3AFD15CB5580}" dt="2024-08-31T20:15:39.151" v="338" actId="1076"/>
          <ac:picMkLst>
            <pc:docMk/>
            <pc:sldMk cId="3483381900" sldId="274"/>
            <ac:picMk id="10" creationId="{05EFDB23-3623-EAC0-5EBC-52FA9642AF06}"/>
          </ac:picMkLst>
        </pc:picChg>
      </pc:sldChg>
      <pc:sldChg chg="modSp add mod setBg">
        <pc:chgData name="Mykel Edwards" userId="de84f436a66cfc11" providerId="LiveId" clId="{8E8171D8-D0EC-40E5-A572-3AFD15CB5580}" dt="2024-08-31T20:39:32.321" v="754" actId="207"/>
        <pc:sldMkLst>
          <pc:docMk/>
          <pc:sldMk cId="4071258868" sldId="275"/>
        </pc:sldMkLst>
        <pc:spChg chg="mod">
          <ac:chgData name="Mykel Edwards" userId="de84f436a66cfc11" providerId="LiveId" clId="{8E8171D8-D0EC-40E5-A572-3AFD15CB5580}" dt="2024-08-31T20:39:26.587" v="753" actId="207"/>
          <ac:spMkLst>
            <pc:docMk/>
            <pc:sldMk cId="4071258868" sldId="275"/>
            <ac:spMk id="4" creationId="{98EC6425-D2AA-4ED7-8955-375BF90E2444}"/>
          </ac:spMkLst>
        </pc:spChg>
        <pc:spChg chg="mod">
          <ac:chgData name="Mykel Edwards" userId="de84f436a66cfc11" providerId="LiveId" clId="{8E8171D8-D0EC-40E5-A572-3AFD15CB5580}" dt="2024-08-31T20:39:32.321" v="754" actId="207"/>
          <ac:spMkLst>
            <pc:docMk/>
            <pc:sldMk cId="4071258868" sldId="275"/>
            <ac:spMk id="6" creationId="{3C22B73B-8888-45A2-85B6-7AB09F8DE173}"/>
          </ac:spMkLst>
        </pc:spChg>
      </pc:sldChg>
      <pc:sldChg chg="modSp add mod setBg">
        <pc:chgData name="Mykel Edwards" userId="de84f436a66cfc11" providerId="LiveId" clId="{8E8171D8-D0EC-40E5-A572-3AFD15CB5580}" dt="2024-08-31T20:39:10.893" v="752" actId="207"/>
        <pc:sldMkLst>
          <pc:docMk/>
          <pc:sldMk cId="1370728080" sldId="276"/>
        </pc:sldMkLst>
        <pc:spChg chg="mod">
          <ac:chgData name="Mykel Edwards" userId="de84f436a66cfc11" providerId="LiveId" clId="{8E8171D8-D0EC-40E5-A572-3AFD15CB5580}" dt="2024-08-31T20:39:02.949" v="751" actId="207"/>
          <ac:spMkLst>
            <pc:docMk/>
            <pc:sldMk cId="1370728080" sldId="276"/>
            <ac:spMk id="4" creationId="{98EC6425-D2AA-4ED7-8955-375BF90E2444}"/>
          </ac:spMkLst>
        </pc:spChg>
        <pc:spChg chg="mod">
          <ac:chgData name="Mykel Edwards" userId="de84f436a66cfc11" providerId="LiveId" clId="{8E8171D8-D0EC-40E5-A572-3AFD15CB5580}" dt="2024-08-31T20:39:10.893" v="752" actId="207"/>
          <ac:spMkLst>
            <pc:docMk/>
            <pc:sldMk cId="1370728080" sldId="276"/>
            <ac:spMk id="6" creationId="{3C22B73B-8888-45A2-85B6-7AB09F8DE173}"/>
          </ac:spMkLst>
        </pc:spChg>
      </pc:sldChg>
      <pc:sldChg chg="delSp modSp add mod setBg delDesignElem">
        <pc:chgData name="Mykel Edwards" userId="de84f436a66cfc11" providerId="LiveId" clId="{8E8171D8-D0EC-40E5-A572-3AFD15CB5580}" dt="2024-08-31T20:54:49.247" v="1348" actId="207"/>
        <pc:sldMkLst>
          <pc:docMk/>
          <pc:sldMk cId="652841706" sldId="284"/>
        </pc:sldMkLst>
        <pc:spChg chg="del">
          <ac:chgData name="Mykel Edwards" userId="de84f436a66cfc11" providerId="LiveId" clId="{8E8171D8-D0EC-40E5-A572-3AFD15CB5580}" dt="2024-08-31T20:48:31.332" v="858"/>
          <ac:spMkLst>
            <pc:docMk/>
            <pc:sldMk cId="652841706" sldId="284"/>
            <ac:spMk id="22" creationId="{60B7752B-728D-4CA3-8923-C4F7F77029E3}"/>
          </ac:spMkLst>
        </pc:spChg>
        <pc:spChg chg="del">
          <ac:chgData name="Mykel Edwards" userId="de84f436a66cfc11" providerId="LiveId" clId="{8E8171D8-D0EC-40E5-A572-3AFD15CB5580}" dt="2024-08-31T20:48:31.332" v="858"/>
          <ac:spMkLst>
            <pc:docMk/>
            <pc:sldMk cId="652841706" sldId="284"/>
            <ac:spMk id="23" creationId="{429899A3-416E-4DB5-846D-023526052013}"/>
          </ac:spMkLst>
        </pc:spChg>
        <pc:grpChg chg="del">
          <ac:chgData name="Mykel Edwards" userId="de84f436a66cfc11" providerId="LiveId" clId="{8E8171D8-D0EC-40E5-A572-3AFD15CB5580}" dt="2024-08-31T20:48:31.332" v="858"/>
          <ac:grpSpMkLst>
            <pc:docMk/>
            <pc:sldMk cId="652841706" sldId="284"/>
            <ac:grpSpMk id="21" creationId="{3BDBC526-6DCD-4FF6-8395-D8C22E46E527}"/>
          </ac:grpSpMkLst>
        </pc:grpChg>
        <pc:graphicFrameChg chg="mod modGraphic">
          <ac:chgData name="Mykel Edwards" userId="de84f436a66cfc11" providerId="LiveId" clId="{8E8171D8-D0EC-40E5-A572-3AFD15CB5580}" dt="2024-08-31T20:54:49.247" v="1348" actId="207"/>
          <ac:graphicFrameMkLst>
            <pc:docMk/>
            <pc:sldMk cId="652841706" sldId="284"/>
            <ac:graphicFrameMk id="24" creationId="{C8F203B0-2F87-151F-99BD-4622CB666DA3}"/>
          </ac:graphicFrameMkLst>
        </pc:graphicFrameChg>
      </pc:sldChg>
      <pc:sldChg chg="addSp delSp modSp add mod ord setBg modClrScheme delDesignElem chgLayout">
        <pc:chgData name="Mykel Edwards" userId="de84f436a66cfc11" providerId="LiveId" clId="{8E8171D8-D0EC-40E5-A572-3AFD15CB5580}" dt="2024-08-31T20:46:44.547" v="837" actId="478"/>
        <pc:sldMkLst>
          <pc:docMk/>
          <pc:sldMk cId="3353460760" sldId="287"/>
        </pc:sldMkLst>
        <pc:spChg chg="mod">
          <ac:chgData name="Mykel Edwards" userId="de84f436a66cfc11" providerId="LiveId" clId="{8E8171D8-D0EC-40E5-A572-3AFD15CB5580}" dt="2024-08-31T20:43:41.718" v="789" actId="26606"/>
          <ac:spMkLst>
            <pc:docMk/>
            <pc:sldMk cId="3353460760" sldId="287"/>
            <ac:spMk id="3" creationId="{476CC09F-7383-3A4C-555C-35DA0BB4B76E}"/>
          </ac:spMkLst>
        </pc:spChg>
        <pc:spChg chg="del">
          <ac:chgData name="Mykel Edwards" userId="de84f436a66cfc11" providerId="LiveId" clId="{8E8171D8-D0EC-40E5-A572-3AFD15CB5580}" dt="2024-08-31T20:43:16.856" v="787"/>
          <ac:spMkLst>
            <pc:docMk/>
            <pc:sldMk cId="3353460760" sldId="287"/>
            <ac:spMk id="10" creationId="{60B7752B-728D-4CA3-8923-C4F7F77029E3}"/>
          </ac:spMkLst>
        </pc:spChg>
        <pc:spChg chg="del">
          <ac:chgData name="Mykel Edwards" userId="de84f436a66cfc11" providerId="LiveId" clId="{8E8171D8-D0EC-40E5-A572-3AFD15CB5580}" dt="2024-08-31T20:43:16.856" v="787"/>
          <ac:spMkLst>
            <pc:docMk/>
            <pc:sldMk cId="3353460760" sldId="287"/>
            <ac:spMk id="22" creationId="{429899A3-416E-4DB5-846D-023526052013}"/>
          </ac:spMkLst>
        </pc:spChg>
        <pc:spChg chg="add del mod">
          <ac:chgData name="Mykel Edwards" userId="de84f436a66cfc11" providerId="LiveId" clId="{8E8171D8-D0EC-40E5-A572-3AFD15CB5580}" dt="2024-08-31T20:46:44.547" v="837" actId="478"/>
          <ac:spMkLst>
            <pc:docMk/>
            <pc:sldMk cId="3353460760" sldId="287"/>
            <ac:spMk id="28" creationId="{74A4FCD9-9A84-676C-AFD0-0C53962EBC46}"/>
          </ac:spMkLst>
        </pc:spChg>
        <pc:grpChg chg="del">
          <ac:chgData name="Mykel Edwards" userId="de84f436a66cfc11" providerId="LiveId" clId="{8E8171D8-D0EC-40E5-A572-3AFD15CB5580}" dt="2024-08-31T20:43:16.856" v="787"/>
          <ac:grpSpMkLst>
            <pc:docMk/>
            <pc:sldMk cId="3353460760" sldId="287"/>
            <ac:grpSpMk id="9" creationId="{3BDBC526-6DCD-4FF6-8395-D8C22E46E527}"/>
          </ac:grpSpMkLst>
        </pc:grpChg>
        <pc:graphicFrameChg chg="mod modGraphic">
          <ac:chgData name="Mykel Edwards" userId="de84f436a66cfc11" providerId="LiveId" clId="{8E8171D8-D0EC-40E5-A572-3AFD15CB5580}" dt="2024-08-31T20:44:45.553" v="823" actId="20577"/>
          <ac:graphicFrameMkLst>
            <pc:docMk/>
            <pc:sldMk cId="3353460760" sldId="287"/>
            <ac:graphicFrameMk id="23" creationId="{9E3C3E43-DF03-19B5-F15B-AA9743EE23E6}"/>
          </ac:graphicFrameMkLst>
        </pc:graphicFrameChg>
      </pc:sldChg>
      <pc:sldChg chg="addSp modSp mod">
        <pc:chgData name="Mykel Edwards" userId="de84f436a66cfc11" providerId="LiveId" clId="{8E8171D8-D0EC-40E5-A572-3AFD15CB5580}" dt="2024-08-31T20:31:54.367" v="514" actId="20577"/>
        <pc:sldMkLst>
          <pc:docMk/>
          <pc:sldMk cId="2498031464" sldId="342"/>
        </pc:sldMkLst>
        <pc:spChg chg="add mod">
          <ac:chgData name="Mykel Edwards" userId="de84f436a66cfc11" providerId="LiveId" clId="{8E8171D8-D0EC-40E5-A572-3AFD15CB5580}" dt="2024-08-31T20:31:54.367" v="514" actId="20577"/>
          <ac:spMkLst>
            <pc:docMk/>
            <pc:sldMk cId="2498031464" sldId="342"/>
            <ac:spMk id="3" creationId="{EC743F28-DCC1-24E5-462E-166A9DCD467E}"/>
          </ac:spMkLst>
        </pc:spChg>
        <pc:spChg chg="mod">
          <ac:chgData name="Mykel Edwards" userId="de84f436a66cfc11" providerId="LiveId" clId="{8E8171D8-D0EC-40E5-A572-3AFD15CB5580}" dt="2024-08-31T20:31:25.687" v="509" actId="6549"/>
          <ac:spMkLst>
            <pc:docMk/>
            <pc:sldMk cId="2498031464" sldId="342"/>
            <ac:spMk id="9" creationId="{2981AB9E-AF0F-CAD0-2DD2-D640FB871E66}"/>
          </ac:spMkLst>
        </pc:spChg>
      </pc:sldChg>
      <pc:sldChg chg="modSp mod setBg">
        <pc:chgData name="Mykel Edwards" userId="de84f436a66cfc11" providerId="LiveId" clId="{8E8171D8-D0EC-40E5-A572-3AFD15CB5580}" dt="2024-08-31T20:12:37.474" v="309"/>
        <pc:sldMkLst>
          <pc:docMk/>
          <pc:sldMk cId="1460159330" sldId="359"/>
        </pc:sldMkLst>
        <pc:spChg chg="mod">
          <ac:chgData name="Mykel Edwards" userId="de84f436a66cfc11" providerId="LiveId" clId="{8E8171D8-D0EC-40E5-A572-3AFD15CB5580}" dt="2024-08-31T19:51:44.806" v="26" actId="1076"/>
          <ac:spMkLst>
            <pc:docMk/>
            <pc:sldMk cId="1460159330" sldId="359"/>
            <ac:spMk id="7" creationId="{1A2458FF-0D0C-4ACC-C6FB-103BC0BADCCD}"/>
          </ac:spMkLst>
        </pc:spChg>
        <pc:spChg chg="mod">
          <ac:chgData name="Mykel Edwards" userId="de84f436a66cfc11" providerId="LiveId" clId="{8E8171D8-D0EC-40E5-A572-3AFD15CB5580}" dt="2024-08-31T19:53:44.030" v="143" actId="20577"/>
          <ac:spMkLst>
            <pc:docMk/>
            <pc:sldMk cId="1460159330" sldId="359"/>
            <ac:spMk id="31" creationId="{F1239C0E-3F39-787D-0FC3-6B7C9BA37E8F}"/>
          </ac:spMkLst>
        </pc:spChg>
      </pc:sldChg>
      <pc:sldChg chg="del">
        <pc:chgData name="Mykel Edwards" userId="de84f436a66cfc11" providerId="LiveId" clId="{8E8171D8-D0EC-40E5-A572-3AFD15CB5580}" dt="2024-08-31T20:38:20.833" v="746" actId="2696"/>
        <pc:sldMkLst>
          <pc:docMk/>
          <pc:sldMk cId="1330733909" sldId="365"/>
        </pc:sldMkLst>
      </pc:sldChg>
      <pc:sldChg chg="del setBg">
        <pc:chgData name="Mykel Edwards" userId="de84f436a66cfc11" providerId="LiveId" clId="{8E8171D8-D0EC-40E5-A572-3AFD15CB5580}" dt="2024-08-31T20:45:07.739" v="824" actId="2696"/>
        <pc:sldMkLst>
          <pc:docMk/>
          <pc:sldMk cId="2395464980" sldId="372"/>
        </pc:sldMkLst>
      </pc:sldChg>
      <pc:sldChg chg="del">
        <pc:chgData name="Mykel Edwards" userId="de84f436a66cfc11" providerId="LiveId" clId="{8E8171D8-D0EC-40E5-A572-3AFD15CB5580}" dt="2024-08-31T20:33:08.960" v="535" actId="2696"/>
        <pc:sldMkLst>
          <pc:docMk/>
          <pc:sldMk cId="1397193754" sldId="373"/>
        </pc:sldMkLst>
      </pc:sldChg>
      <pc:sldChg chg="del setBg">
        <pc:chgData name="Mykel Edwards" userId="de84f436a66cfc11" providerId="LiveId" clId="{8E8171D8-D0EC-40E5-A572-3AFD15CB5580}" dt="2024-08-31T20:37:51.198" v="744" actId="2696"/>
        <pc:sldMkLst>
          <pc:docMk/>
          <pc:sldMk cId="598144966" sldId="374"/>
        </pc:sldMkLst>
      </pc:sldChg>
      <pc:sldChg chg="del">
        <pc:chgData name="Mykel Edwards" userId="de84f436a66cfc11" providerId="LiveId" clId="{8E8171D8-D0EC-40E5-A572-3AFD15CB5580}" dt="2024-08-31T20:38:17.390" v="745" actId="2696"/>
        <pc:sldMkLst>
          <pc:docMk/>
          <pc:sldMk cId="1962637282" sldId="375"/>
        </pc:sldMkLst>
      </pc:sldChg>
      <pc:sldChg chg="del">
        <pc:chgData name="Mykel Edwards" userId="de84f436a66cfc11" providerId="LiveId" clId="{8E8171D8-D0EC-40E5-A572-3AFD15CB5580}" dt="2024-08-31T20:38:26.883" v="747" actId="2696"/>
        <pc:sldMkLst>
          <pc:docMk/>
          <pc:sldMk cId="1073601555" sldId="376"/>
        </pc:sldMkLst>
      </pc:sldChg>
      <pc:sldChg chg="del">
        <pc:chgData name="Mykel Edwards" userId="de84f436a66cfc11" providerId="LiveId" clId="{8E8171D8-D0EC-40E5-A572-3AFD15CB5580}" dt="2024-08-31T20:38:35.885" v="748" actId="2696"/>
        <pc:sldMkLst>
          <pc:docMk/>
          <pc:sldMk cId="2728059627" sldId="377"/>
        </pc:sldMkLst>
      </pc:sldChg>
      <pc:sldChg chg="delSp modSp mod ord">
        <pc:chgData name="Mykel Edwards" userId="de84f436a66cfc11" providerId="LiveId" clId="{8E8171D8-D0EC-40E5-A572-3AFD15CB5580}" dt="2024-08-31T20:58:14.821" v="1969" actId="33524"/>
        <pc:sldMkLst>
          <pc:docMk/>
          <pc:sldMk cId="910315636" sldId="378"/>
        </pc:sldMkLst>
        <pc:spChg chg="mod">
          <ac:chgData name="Mykel Edwards" userId="de84f436a66cfc11" providerId="LiveId" clId="{8E8171D8-D0EC-40E5-A572-3AFD15CB5580}" dt="2024-08-31T20:57:58.145" v="1967" actId="1076"/>
          <ac:spMkLst>
            <pc:docMk/>
            <pc:sldMk cId="910315636" sldId="378"/>
            <ac:spMk id="2" creationId="{D543EB8B-0AB9-7554-AEEA-E8D744959E9A}"/>
          </ac:spMkLst>
        </pc:spChg>
        <pc:spChg chg="mod">
          <ac:chgData name="Mykel Edwards" userId="de84f436a66cfc11" providerId="LiveId" clId="{8E8171D8-D0EC-40E5-A572-3AFD15CB5580}" dt="2024-08-31T20:58:14.821" v="1969" actId="33524"/>
          <ac:spMkLst>
            <pc:docMk/>
            <pc:sldMk cId="910315636" sldId="378"/>
            <ac:spMk id="3" creationId="{FB2F5F9A-B16D-CA49-7F40-A0142E41DC56}"/>
          </ac:spMkLst>
        </pc:spChg>
        <pc:spChg chg="del mod">
          <ac:chgData name="Mykel Edwards" userId="de84f436a66cfc11" providerId="LiveId" clId="{8E8171D8-D0EC-40E5-A572-3AFD15CB5580}" dt="2024-08-31T20:46:39.930" v="836" actId="478"/>
          <ac:spMkLst>
            <pc:docMk/>
            <pc:sldMk cId="910315636" sldId="378"/>
            <ac:spMk id="4" creationId="{921DB868-BEE2-49F7-9AC5-A3B143880250}"/>
          </ac:spMkLst>
        </pc:spChg>
      </pc:sldChg>
      <pc:sldChg chg="del">
        <pc:chgData name="Mykel Edwards" userId="de84f436a66cfc11" providerId="LiveId" clId="{8E8171D8-D0EC-40E5-A572-3AFD15CB5580}" dt="2024-08-31T20:46:06.944" v="830" actId="2696"/>
        <pc:sldMkLst>
          <pc:docMk/>
          <pc:sldMk cId="2170071140" sldId="379"/>
        </pc:sldMkLst>
      </pc:sldChg>
      <pc:sldChg chg="addSp delSp modSp del mod modClrScheme chgLayout">
        <pc:chgData name="Mykel Edwards" userId="de84f436a66cfc11" providerId="LiveId" clId="{8E8171D8-D0EC-40E5-A572-3AFD15CB5580}" dt="2024-08-31T20:48:37.366" v="859" actId="2696"/>
        <pc:sldMkLst>
          <pc:docMk/>
          <pc:sldMk cId="79695288" sldId="380"/>
        </pc:sldMkLst>
        <pc:spChg chg="mod">
          <ac:chgData name="Mykel Edwards" userId="de84f436a66cfc11" providerId="LiveId" clId="{8E8171D8-D0EC-40E5-A572-3AFD15CB5580}" dt="2024-08-31T20:47:29.132" v="853" actId="26606"/>
          <ac:spMkLst>
            <pc:docMk/>
            <pc:sldMk cId="79695288" sldId="380"/>
            <ac:spMk id="2" creationId="{A2DE810E-8E37-1D8A-245B-020E4E4C0B9F}"/>
          </ac:spMkLst>
        </pc:spChg>
        <pc:spChg chg="add del">
          <ac:chgData name="Mykel Edwards" userId="de84f436a66cfc11" providerId="LiveId" clId="{8E8171D8-D0EC-40E5-A572-3AFD15CB5580}" dt="2024-08-31T20:47:29.132" v="853" actId="26606"/>
          <ac:spMkLst>
            <pc:docMk/>
            <pc:sldMk cId="79695288" sldId="380"/>
            <ac:spMk id="3" creationId="{7D7CECA3-144C-CD4B-9246-81B4F2E65466}"/>
          </ac:spMkLst>
        </pc:spChg>
        <pc:spChg chg="del mod">
          <ac:chgData name="Mykel Edwards" userId="de84f436a66cfc11" providerId="LiveId" clId="{8E8171D8-D0EC-40E5-A572-3AFD15CB5580}" dt="2024-08-31T20:46:32.973" v="833" actId="478"/>
          <ac:spMkLst>
            <pc:docMk/>
            <pc:sldMk cId="79695288" sldId="380"/>
            <ac:spMk id="4" creationId="{FD1E69EA-A9E8-C521-7C62-DA1F24879918}"/>
          </ac:spMkLst>
        </pc:spChg>
        <pc:spChg chg="mod">
          <ac:chgData name="Mykel Edwards" userId="de84f436a66cfc11" providerId="LiveId" clId="{8E8171D8-D0EC-40E5-A572-3AFD15CB5580}" dt="2024-08-31T20:47:29.132" v="853" actId="26606"/>
          <ac:spMkLst>
            <pc:docMk/>
            <pc:sldMk cId="79695288" sldId="380"/>
            <ac:spMk id="5" creationId="{A33D1544-95D3-8A05-6E1B-C08C307C55D4}"/>
          </ac:spMkLst>
        </pc:spChg>
        <pc:spChg chg="add del mod">
          <ac:chgData name="Mykel Edwards" userId="de84f436a66cfc11" providerId="LiveId" clId="{8E8171D8-D0EC-40E5-A572-3AFD15CB5580}" dt="2024-08-31T20:47:29.116" v="852" actId="26606"/>
          <ac:spMkLst>
            <pc:docMk/>
            <pc:sldMk cId="79695288" sldId="380"/>
            <ac:spMk id="11" creationId="{DF58A791-25BD-1D85-2E4D-77BC04BFD828}"/>
          </ac:spMkLst>
        </pc:spChg>
        <pc:spChg chg="add mod">
          <ac:chgData name="Mykel Edwards" userId="de84f436a66cfc11" providerId="LiveId" clId="{8E8171D8-D0EC-40E5-A572-3AFD15CB5580}" dt="2024-08-31T20:48:07.806" v="856" actId="26606"/>
          <ac:spMkLst>
            <pc:docMk/>
            <pc:sldMk cId="79695288" sldId="380"/>
            <ac:spMk id="13" creationId="{CAB69165-C660-2253-031B-8D94A683EDED}"/>
          </ac:spMkLst>
        </pc:spChg>
        <pc:graphicFrameChg chg="add del mod">
          <ac:chgData name="Mykel Edwards" userId="de84f436a66cfc11" providerId="LiveId" clId="{8E8171D8-D0EC-40E5-A572-3AFD15CB5580}" dt="2024-08-31T20:47:29.116" v="852" actId="26606"/>
          <ac:graphicFrameMkLst>
            <pc:docMk/>
            <pc:sldMk cId="79695288" sldId="380"/>
            <ac:graphicFrameMk id="7" creationId="{AAE285F0-ED8C-5902-6670-850645506C7E}"/>
          </ac:graphicFrameMkLst>
        </pc:graphicFrameChg>
        <pc:graphicFrameChg chg="add mod modGraphic">
          <ac:chgData name="Mykel Edwards" userId="de84f436a66cfc11" providerId="LiveId" clId="{8E8171D8-D0EC-40E5-A572-3AFD15CB5580}" dt="2024-08-31T20:48:07.806" v="856" actId="26606"/>
          <ac:graphicFrameMkLst>
            <pc:docMk/>
            <pc:sldMk cId="79695288" sldId="380"/>
            <ac:graphicFrameMk id="14" creationId="{F8AF36A7-F917-D6AB-32AB-3C104A4D4376}"/>
          </ac:graphicFrameMkLst>
        </pc:graphicFrameChg>
      </pc:sldChg>
      <pc:sldChg chg="del">
        <pc:chgData name="Mykel Edwards" userId="de84f436a66cfc11" providerId="LiveId" clId="{8E8171D8-D0EC-40E5-A572-3AFD15CB5580}" dt="2024-08-31T20:45:16.832" v="825" actId="2696"/>
        <pc:sldMkLst>
          <pc:docMk/>
          <pc:sldMk cId="3304068007" sldId="381"/>
        </pc:sldMkLst>
      </pc:sldChg>
      <pc:sldChg chg="addSp delSp modSp add mod modClrScheme chgLayout">
        <pc:chgData name="Mykel Edwards" userId="de84f436a66cfc11" providerId="LiveId" clId="{8E8171D8-D0EC-40E5-A572-3AFD15CB5580}" dt="2024-08-31T20:15:57.965" v="341" actId="20577"/>
        <pc:sldMkLst>
          <pc:docMk/>
          <pc:sldMk cId="0" sldId="382"/>
        </pc:sldMkLst>
        <pc:spChg chg="add del mod replId">
          <ac:chgData name="Mykel Edwards" userId="de84f436a66cfc11" providerId="LiveId" clId="{8E8171D8-D0EC-40E5-A572-3AFD15CB5580}" dt="2024-08-31T20:15:57.965" v="341" actId="20577"/>
          <ac:spMkLst>
            <pc:docMk/>
            <pc:sldMk cId="0" sldId="382"/>
            <ac:spMk id="2" creationId="{00000000-0000-0000-0000-000000000000}"/>
          </ac:spMkLst>
        </pc:spChg>
        <pc:spChg chg="add del mod">
          <ac:chgData name="Mykel Edwards" userId="de84f436a66cfc11" providerId="LiveId" clId="{8E8171D8-D0EC-40E5-A572-3AFD15CB5580}" dt="2024-08-31T20:09:24.393" v="284" actId="26606"/>
          <ac:spMkLst>
            <pc:docMk/>
            <pc:sldMk cId="0" sldId="382"/>
            <ac:spMk id="2" creationId="{00000000-0000-0000-0000-000000000000}"/>
          </ac:spMkLst>
        </pc:spChg>
        <pc:spChg chg="add mod">
          <ac:chgData name="Mykel Edwards" userId="de84f436a66cfc11" providerId="LiveId" clId="{8E8171D8-D0EC-40E5-A572-3AFD15CB5580}" dt="2024-08-31T20:09:24.396" v="285" actId="26606"/>
          <ac:spMkLst>
            <pc:docMk/>
            <pc:sldMk cId="0" sldId="382"/>
            <ac:spMk id="7" creationId="{328ADF28-D641-9D76-7007-B0BEAB5C1556}"/>
          </ac:spMkLst>
        </pc:spChg>
        <pc:spChg chg="add del mod">
          <ac:chgData name="Mykel Edwards" userId="de84f436a66cfc11" providerId="LiveId" clId="{8E8171D8-D0EC-40E5-A572-3AFD15CB5580}" dt="2024-08-31T20:09:24.393" v="284" actId="26606"/>
          <ac:spMkLst>
            <pc:docMk/>
            <pc:sldMk cId="0" sldId="382"/>
            <ac:spMk id="8" creationId="{03537372-7275-DE44-9FCF-E27D3DFDD42E}"/>
          </ac:spMkLst>
        </pc:spChg>
        <pc:spChg chg="add del mod">
          <ac:chgData name="Mykel Edwards" userId="de84f436a66cfc11" providerId="LiveId" clId="{8E8171D8-D0EC-40E5-A572-3AFD15CB5580}" dt="2024-08-31T20:09:24.393" v="284" actId="26606"/>
          <ac:spMkLst>
            <pc:docMk/>
            <pc:sldMk cId="0" sldId="382"/>
            <ac:spMk id="10" creationId="{FCCD6EDA-7C91-FEC8-4D7E-2A332F9B2D9D}"/>
          </ac:spMkLst>
        </pc:spChg>
        <pc:picChg chg="add del">
          <ac:chgData name="Mykel Edwards" userId="de84f436a66cfc11" providerId="LiveId" clId="{8E8171D8-D0EC-40E5-A572-3AFD15CB5580}" dt="2024-08-31T20:09:24.393" v="284" actId="26606"/>
          <ac:picMkLst>
            <pc:docMk/>
            <pc:sldMk cId="0" sldId="382"/>
            <ac:picMk id="4" creationId="{DF2B7A69-A119-8A11-60E8-2F87CAB7DF31}"/>
          </ac:picMkLst>
        </pc:picChg>
      </pc:sldChg>
      <pc:sldChg chg="modSp add mod setBg">
        <pc:chgData name="Mykel Edwards" userId="de84f436a66cfc11" providerId="LiveId" clId="{8E8171D8-D0EC-40E5-A572-3AFD15CB5580}" dt="2024-08-31T20:41:20.554" v="766" actId="1076"/>
        <pc:sldMkLst>
          <pc:docMk/>
          <pc:sldMk cId="3737922630" sldId="383"/>
        </pc:sldMkLst>
        <pc:spChg chg="mod">
          <ac:chgData name="Mykel Edwards" userId="de84f436a66cfc11" providerId="LiveId" clId="{8E8171D8-D0EC-40E5-A572-3AFD15CB5580}" dt="2024-08-31T20:41:20.554" v="766" actId="1076"/>
          <ac:spMkLst>
            <pc:docMk/>
            <pc:sldMk cId="3737922630" sldId="383"/>
            <ac:spMk id="5" creationId="{FADDAB32-E602-42AB-85E5-81A683738955}"/>
          </ac:spMkLst>
        </pc:spChg>
        <pc:spChg chg="mod">
          <ac:chgData name="Mykel Edwards" userId="de84f436a66cfc11" providerId="LiveId" clId="{8E8171D8-D0EC-40E5-A572-3AFD15CB5580}" dt="2024-08-31T20:13:16.730" v="311" actId="1076"/>
          <ac:spMkLst>
            <pc:docMk/>
            <pc:sldMk cId="3737922630" sldId="383"/>
            <ac:spMk id="7" creationId="{12570DED-E942-4274-A5C5-61D0403EDC64}"/>
          </ac:spMkLst>
        </pc:spChg>
        <pc:picChg chg="mod">
          <ac:chgData name="Mykel Edwards" userId="de84f436a66cfc11" providerId="LiveId" clId="{8E8171D8-D0EC-40E5-A572-3AFD15CB5580}" dt="2024-08-31T20:14:17.341" v="322" actId="14100"/>
          <ac:picMkLst>
            <pc:docMk/>
            <pc:sldMk cId="3737922630" sldId="383"/>
            <ac:picMk id="4" creationId="{2CBBD854-B77B-8B03-83A2-D9F02B19159D}"/>
          </ac:picMkLst>
        </pc:picChg>
        <pc:picChg chg="mod">
          <ac:chgData name="Mykel Edwards" userId="de84f436a66cfc11" providerId="LiveId" clId="{8E8171D8-D0EC-40E5-A572-3AFD15CB5580}" dt="2024-08-31T20:14:14.395" v="321" actId="14100"/>
          <ac:picMkLst>
            <pc:docMk/>
            <pc:sldMk cId="3737922630" sldId="383"/>
            <ac:picMk id="6" creationId="{82C42FCF-9415-5B71-37A6-FDB3CC31FB26}"/>
          </ac:picMkLst>
        </pc:picChg>
      </pc:sldChg>
      <pc:sldChg chg="modSp add mod setBg">
        <pc:chgData name="Mykel Edwards" userId="de84f436a66cfc11" providerId="LiveId" clId="{8E8171D8-D0EC-40E5-A572-3AFD15CB5580}" dt="2024-08-31T20:40:48.805" v="762" actId="207"/>
        <pc:sldMkLst>
          <pc:docMk/>
          <pc:sldMk cId="195281126" sldId="384"/>
        </pc:sldMkLst>
        <pc:spChg chg="mod">
          <ac:chgData name="Mykel Edwards" userId="de84f436a66cfc11" providerId="LiveId" clId="{8E8171D8-D0EC-40E5-A572-3AFD15CB5580}" dt="2024-08-31T20:40:48.805" v="762" actId="207"/>
          <ac:spMkLst>
            <pc:docMk/>
            <pc:sldMk cId="195281126" sldId="384"/>
            <ac:spMk id="5" creationId="{FADDAB32-E602-42AB-85E5-81A683738955}"/>
          </ac:spMkLst>
        </pc:spChg>
        <pc:spChg chg="mod">
          <ac:chgData name="Mykel Edwards" userId="de84f436a66cfc11" providerId="LiveId" clId="{8E8171D8-D0EC-40E5-A572-3AFD15CB5580}" dt="2024-08-31T20:10:57.771" v="293" actId="1076"/>
          <ac:spMkLst>
            <pc:docMk/>
            <pc:sldMk cId="195281126" sldId="384"/>
            <ac:spMk id="7" creationId="{12570DED-E942-4274-A5C5-61D0403EDC64}"/>
          </ac:spMkLst>
        </pc:spChg>
        <pc:spChg chg="mod">
          <ac:chgData name="Mykel Edwards" userId="de84f436a66cfc11" providerId="LiveId" clId="{8E8171D8-D0EC-40E5-A572-3AFD15CB5580}" dt="2024-08-31T20:40:43.709" v="761" actId="207"/>
          <ac:spMkLst>
            <pc:docMk/>
            <pc:sldMk cId="195281126" sldId="384"/>
            <ac:spMk id="9" creationId="{F4CC2A37-9FA8-42F2-B902-A045428BD151}"/>
          </ac:spMkLst>
        </pc:spChg>
        <pc:spChg chg="mod">
          <ac:chgData name="Mykel Edwards" userId="de84f436a66cfc11" providerId="LiveId" clId="{8E8171D8-D0EC-40E5-A572-3AFD15CB5580}" dt="2024-08-31T20:40:38.457" v="760" actId="207"/>
          <ac:spMkLst>
            <pc:docMk/>
            <pc:sldMk cId="195281126" sldId="384"/>
            <ac:spMk id="11" creationId="{412271C5-1C64-41E8-A0B6-122B9FAA7D36}"/>
          </ac:spMkLst>
        </pc:spChg>
        <pc:picChg chg="mod">
          <ac:chgData name="Mykel Edwards" userId="de84f436a66cfc11" providerId="LiveId" clId="{8E8171D8-D0EC-40E5-A572-3AFD15CB5580}" dt="2024-08-31T20:11:21.185" v="299" actId="1076"/>
          <ac:picMkLst>
            <pc:docMk/>
            <pc:sldMk cId="195281126" sldId="384"/>
            <ac:picMk id="3" creationId="{D8BFD366-6CDF-E904-DF0C-54794AEF6C1C}"/>
          </ac:picMkLst>
        </pc:picChg>
      </pc:sldChg>
      <pc:sldChg chg="addSp delSp modSp add mod modClrScheme chgLayout">
        <pc:chgData name="Mykel Edwards" userId="de84f436a66cfc11" providerId="LiveId" clId="{8E8171D8-D0EC-40E5-A572-3AFD15CB5580}" dt="2024-08-31T20:20:05.332" v="356" actId="26606"/>
        <pc:sldMkLst>
          <pc:docMk/>
          <pc:sldMk cId="0" sldId="385"/>
        </pc:sldMkLst>
        <pc:spChg chg="mod">
          <ac:chgData name="Mykel Edwards" userId="de84f436a66cfc11" providerId="LiveId" clId="{8E8171D8-D0EC-40E5-A572-3AFD15CB5580}" dt="2024-08-31T20:20:05.332" v="356" actId="26606"/>
          <ac:spMkLst>
            <pc:docMk/>
            <pc:sldMk cId="0" sldId="385"/>
            <ac:spMk id="2" creationId="{00000000-0000-0000-0000-000000000000}"/>
          </ac:spMkLst>
        </pc:spChg>
        <pc:spChg chg="add del mod">
          <ac:chgData name="Mykel Edwards" userId="de84f436a66cfc11" providerId="LiveId" clId="{8E8171D8-D0EC-40E5-A572-3AFD15CB5580}" dt="2024-08-31T20:20:05.331" v="355" actId="26606"/>
          <ac:spMkLst>
            <pc:docMk/>
            <pc:sldMk cId="0" sldId="385"/>
            <ac:spMk id="8" creationId="{370599DC-52B4-6264-FF12-988E670B96AD}"/>
          </ac:spMkLst>
        </pc:spChg>
        <pc:spChg chg="add del mod">
          <ac:chgData name="Mykel Edwards" userId="de84f436a66cfc11" providerId="LiveId" clId="{8E8171D8-D0EC-40E5-A572-3AFD15CB5580}" dt="2024-08-31T20:20:05.331" v="355" actId="26606"/>
          <ac:spMkLst>
            <pc:docMk/>
            <pc:sldMk cId="0" sldId="385"/>
            <ac:spMk id="10" creationId="{5F5F87C1-8730-CF96-6CB3-4FEED3031D6B}"/>
          </ac:spMkLst>
        </pc:spChg>
        <pc:picChg chg="add del">
          <ac:chgData name="Mykel Edwards" userId="de84f436a66cfc11" providerId="LiveId" clId="{8E8171D8-D0EC-40E5-A572-3AFD15CB5580}" dt="2024-08-31T20:20:05.331" v="355" actId="26606"/>
          <ac:picMkLst>
            <pc:docMk/>
            <pc:sldMk cId="0" sldId="385"/>
            <ac:picMk id="4" creationId="{509C67A4-363A-0844-8481-4B1FB9EBA5EC}"/>
          </ac:picMkLst>
        </pc:picChg>
      </pc:sldChg>
      <pc:sldChg chg="modSp add mod setBg">
        <pc:chgData name="Mykel Edwards" userId="de84f436a66cfc11" providerId="LiveId" clId="{8E8171D8-D0EC-40E5-A572-3AFD15CB5580}" dt="2024-08-31T20:40:11.746" v="758" actId="207"/>
        <pc:sldMkLst>
          <pc:docMk/>
          <pc:sldMk cId="3378815361" sldId="386"/>
        </pc:sldMkLst>
        <pc:spChg chg="mod">
          <ac:chgData name="Mykel Edwards" userId="de84f436a66cfc11" providerId="LiveId" clId="{8E8171D8-D0EC-40E5-A572-3AFD15CB5580}" dt="2024-08-31T20:40:11.746" v="758" actId="207"/>
          <ac:spMkLst>
            <pc:docMk/>
            <pc:sldMk cId="3378815361" sldId="386"/>
            <ac:spMk id="4" creationId="{98EC6425-D2AA-4ED7-8955-375BF90E2444}"/>
          </ac:spMkLst>
        </pc:spChg>
        <pc:spChg chg="mod">
          <ac:chgData name="Mykel Edwards" userId="de84f436a66cfc11" providerId="LiveId" clId="{8E8171D8-D0EC-40E5-A572-3AFD15CB5580}" dt="2024-08-31T20:23:45.596" v="375" actId="207"/>
          <ac:spMkLst>
            <pc:docMk/>
            <pc:sldMk cId="3378815361" sldId="386"/>
            <ac:spMk id="6" creationId="{3C22B73B-8888-45A2-85B6-7AB09F8DE173}"/>
          </ac:spMkLst>
        </pc:spChg>
      </pc:sldChg>
      <pc:sldChg chg="modSp add mod modClrScheme chgLayout">
        <pc:chgData name="Mykel Edwards" userId="de84f436a66cfc11" providerId="LiveId" clId="{8E8171D8-D0EC-40E5-A572-3AFD15CB5580}" dt="2024-08-31T20:26:01.563" v="383" actId="26606"/>
        <pc:sldMkLst>
          <pc:docMk/>
          <pc:sldMk cId="0" sldId="387"/>
        </pc:sldMkLst>
        <pc:spChg chg="mod">
          <ac:chgData name="Mykel Edwards" userId="de84f436a66cfc11" providerId="LiveId" clId="{8E8171D8-D0EC-40E5-A572-3AFD15CB5580}" dt="2024-08-31T20:26:01.563" v="383" actId="26606"/>
          <ac:spMkLst>
            <pc:docMk/>
            <pc:sldMk cId="0" sldId="387"/>
            <ac:spMk id="2" creationId="{00000000-0000-0000-0000-000000000000}"/>
          </ac:spMkLst>
        </pc:spChg>
      </pc:sldChg>
      <pc:sldChg chg="add del">
        <pc:chgData name="Mykel Edwards" userId="de84f436a66cfc11" providerId="LiveId" clId="{8E8171D8-D0EC-40E5-A572-3AFD15CB5580}" dt="2024-08-31T20:21:00.895" v="360" actId="2696"/>
        <pc:sldMkLst>
          <pc:docMk/>
          <pc:sldMk cId="3683358897" sldId="387"/>
        </pc:sldMkLst>
      </pc:sldChg>
      <pc:sldChg chg="modSp add mod setBg">
        <pc:chgData name="Mykel Edwards" userId="de84f436a66cfc11" providerId="LiveId" clId="{8E8171D8-D0EC-40E5-A572-3AFD15CB5580}" dt="2024-08-31T20:39:59.696" v="757" actId="207"/>
        <pc:sldMkLst>
          <pc:docMk/>
          <pc:sldMk cId="3015116630" sldId="388"/>
        </pc:sldMkLst>
        <pc:spChg chg="mod">
          <ac:chgData name="Mykel Edwards" userId="de84f436a66cfc11" providerId="LiveId" clId="{8E8171D8-D0EC-40E5-A572-3AFD15CB5580}" dt="2024-08-31T20:39:59.696" v="757" actId="207"/>
          <ac:spMkLst>
            <pc:docMk/>
            <pc:sldMk cId="3015116630" sldId="388"/>
            <ac:spMk id="4" creationId="{98EC6425-D2AA-4ED7-8955-375BF90E2444}"/>
          </ac:spMkLst>
        </pc:spChg>
        <pc:spChg chg="mod">
          <ac:chgData name="Mykel Edwards" userId="de84f436a66cfc11" providerId="LiveId" clId="{8E8171D8-D0EC-40E5-A572-3AFD15CB5580}" dt="2024-08-31T20:39:50.327" v="755" actId="207"/>
          <ac:spMkLst>
            <pc:docMk/>
            <pc:sldMk cId="3015116630" sldId="388"/>
            <ac:spMk id="6" creationId="{3C22B73B-8888-45A2-85B6-7AB09F8DE173}"/>
          </ac:spMkLst>
        </pc:spChg>
      </pc:sldChg>
      <pc:sldChg chg="modSp add mod modClrScheme chgLayout">
        <pc:chgData name="Mykel Edwards" userId="de84f436a66cfc11" providerId="LiveId" clId="{8E8171D8-D0EC-40E5-A572-3AFD15CB5580}" dt="2024-08-31T20:29:57.968" v="426" actId="20577"/>
        <pc:sldMkLst>
          <pc:docMk/>
          <pc:sldMk cId="0" sldId="389"/>
        </pc:sldMkLst>
        <pc:spChg chg="mod">
          <ac:chgData name="Mykel Edwards" userId="de84f436a66cfc11" providerId="LiveId" clId="{8E8171D8-D0EC-40E5-A572-3AFD15CB5580}" dt="2024-08-31T20:29:57.968" v="426" actId="20577"/>
          <ac:spMkLst>
            <pc:docMk/>
            <pc:sldMk cId="0" sldId="389"/>
            <ac:spMk id="2" creationId="{00000000-0000-0000-0000-000000000000}"/>
          </ac:spMkLst>
        </pc:spChg>
      </pc:sldChg>
      <pc:sldChg chg="modSp add mod setBg">
        <pc:chgData name="Mykel Edwards" userId="de84f436a66cfc11" providerId="LiveId" clId="{8E8171D8-D0EC-40E5-A572-3AFD15CB5580}" dt="2024-08-31T20:28:41.468" v="410" actId="14100"/>
        <pc:sldMkLst>
          <pc:docMk/>
          <pc:sldMk cId="1792993332" sldId="390"/>
        </pc:sldMkLst>
        <pc:spChg chg="mod">
          <ac:chgData name="Mykel Edwards" userId="de84f436a66cfc11" providerId="LiveId" clId="{8E8171D8-D0EC-40E5-A572-3AFD15CB5580}" dt="2024-08-31T20:28:35.505" v="408" actId="1076"/>
          <ac:spMkLst>
            <pc:docMk/>
            <pc:sldMk cId="1792993332" sldId="390"/>
            <ac:spMk id="5" creationId="{FADDAB32-E602-42AB-85E5-81A683738955}"/>
          </ac:spMkLst>
        </pc:spChg>
        <pc:spChg chg="mod">
          <ac:chgData name="Mykel Edwards" userId="de84f436a66cfc11" providerId="LiveId" clId="{8E8171D8-D0EC-40E5-A572-3AFD15CB5580}" dt="2024-08-31T20:28:33.056" v="407" actId="1076"/>
          <ac:spMkLst>
            <pc:docMk/>
            <pc:sldMk cId="1792993332" sldId="390"/>
            <ac:spMk id="7" creationId="{12570DED-E942-4274-A5C5-61D0403EDC64}"/>
          </ac:spMkLst>
        </pc:spChg>
        <pc:picChg chg="mod">
          <ac:chgData name="Mykel Edwards" userId="de84f436a66cfc11" providerId="LiveId" clId="{8E8171D8-D0EC-40E5-A572-3AFD15CB5580}" dt="2024-08-31T20:28:41.468" v="410" actId="14100"/>
          <ac:picMkLst>
            <pc:docMk/>
            <pc:sldMk cId="1792993332" sldId="390"/>
            <ac:picMk id="4" creationId="{793264F4-206D-902C-59B7-8ADBCC862FE9}"/>
          </ac:picMkLst>
        </pc:picChg>
      </pc:sldChg>
      <pc:sldChg chg="modSp add mod setBg">
        <pc:chgData name="Mykel Edwards" userId="de84f436a66cfc11" providerId="LiveId" clId="{8E8171D8-D0EC-40E5-A572-3AFD15CB5580}" dt="2024-08-31T20:38:50.025" v="750" actId="313"/>
        <pc:sldMkLst>
          <pc:docMk/>
          <pc:sldMk cId="387307960" sldId="391"/>
        </pc:sldMkLst>
        <pc:spChg chg="mod">
          <ac:chgData name="Mykel Edwards" userId="de84f436a66cfc11" providerId="LiveId" clId="{8E8171D8-D0EC-40E5-A572-3AFD15CB5580}" dt="2024-08-31T20:38:50.025" v="750" actId="313"/>
          <ac:spMkLst>
            <pc:docMk/>
            <pc:sldMk cId="387307960" sldId="391"/>
            <ac:spMk id="3" creationId="{A2DCB778-6CB1-4DD4-8633-1D0734428345}"/>
          </ac:spMkLst>
        </pc:spChg>
        <pc:spChg chg="mod">
          <ac:chgData name="Mykel Edwards" userId="de84f436a66cfc11" providerId="LiveId" clId="{8E8171D8-D0EC-40E5-A572-3AFD15CB5580}" dt="2024-08-31T20:29:09.442" v="413" actId="207"/>
          <ac:spMkLst>
            <pc:docMk/>
            <pc:sldMk cId="387307960" sldId="391"/>
            <ac:spMk id="6" creationId="{A6377E6E-C0A5-4872-8F20-1D6E94308EFE}"/>
          </ac:spMkLst>
        </pc:spChg>
      </pc:sldChg>
      <pc:sldChg chg="addSp delSp modSp new mod modClrScheme chgLayout">
        <pc:chgData name="Mykel Edwards" userId="de84f436a66cfc11" providerId="LiveId" clId="{8E8171D8-D0EC-40E5-A572-3AFD15CB5580}" dt="2024-08-31T20:36:49.976" v="743" actId="207"/>
        <pc:sldMkLst>
          <pc:docMk/>
          <pc:sldMk cId="4069358773" sldId="392"/>
        </pc:sldMkLst>
        <pc:spChg chg="mod">
          <ac:chgData name="Mykel Edwards" userId="de84f436a66cfc11" providerId="LiveId" clId="{8E8171D8-D0EC-40E5-A572-3AFD15CB5580}" dt="2024-08-31T20:35:35.614" v="736" actId="26606"/>
          <ac:spMkLst>
            <pc:docMk/>
            <pc:sldMk cId="4069358773" sldId="392"/>
            <ac:spMk id="2" creationId="{74AD2D5F-709C-5C0A-95CB-B257D5E153D2}"/>
          </ac:spMkLst>
        </pc:spChg>
        <pc:spChg chg="del mod">
          <ac:chgData name="Mykel Edwards" userId="de84f436a66cfc11" providerId="LiveId" clId="{8E8171D8-D0EC-40E5-A572-3AFD15CB5580}" dt="2024-08-31T20:35:48.247" v="737" actId="26606"/>
          <ac:spMkLst>
            <pc:docMk/>
            <pc:sldMk cId="4069358773" sldId="392"/>
            <ac:spMk id="3" creationId="{D24C93B0-0B61-9E3D-E0DC-5F9FC87BB039}"/>
          </ac:spMkLst>
        </pc:spChg>
        <pc:spChg chg="add mod">
          <ac:chgData name="Mykel Edwards" userId="de84f436a66cfc11" providerId="LiveId" clId="{8E8171D8-D0EC-40E5-A572-3AFD15CB5580}" dt="2024-08-31T20:35:48.247" v="737" actId="26606"/>
          <ac:spMkLst>
            <pc:docMk/>
            <pc:sldMk cId="4069358773" sldId="392"/>
            <ac:spMk id="8" creationId="{55484716-38E5-691D-9902-EB675619F776}"/>
          </ac:spMkLst>
        </pc:spChg>
        <pc:graphicFrameChg chg="add mod">
          <ac:chgData name="Mykel Edwards" userId="de84f436a66cfc11" providerId="LiveId" clId="{8E8171D8-D0EC-40E5-A572-3AFD15CB5580}" dt="2024-08-31T20:36:49.976" v="743" actId="207"/>
          <ac:graphicFrameMkLst>
            <pc:docMk/>
            <pc:sldMk cId="4069358773" sldId="392"/>
            <ac:graphicFrameMk id="10" creationId="{D97CC40D-EA74-287C-5A14-9A7D85C942D0}"/>
          </ac:graphicFrameMkLst>
        </pc:graphicFrameChg>
      </pc:sldChg>
      <pc:sldMasterChg chg="setBg modSldLayout">
        <pc:chgData name="Mykel Edwards" userId="de84f436a66cfc11" providerId="LiveId" clId="{8E8171D8-D0EC-40E5-A572-3AFD15CB5580}" dt="2024-08-31T20:12:37.474" v="309"/>
        <pc:sldMasterMkLst>
          <pc:docMk/>
          <pc:sldMasterMk cId="1955693199" sldId="2147483648"/>
        </pc:sldMasterMkLst>
        <pc:sldLayoutChg chg="setBg">
          <pc:chgData name="Mykel Edwards" userId="de84f436a66cfc11" providerId="LiveId" clId="{8E8171D8-D0EC-40E5-A572-3AFD15CB5580}" dt="2024-08-31T20:12:37.474" v="309"/>
          <pc:sldLayoutMkLst>
            <pc:docMk/>
            <pc:sldMasterMk cId="1955693199" sldId="2147483648"/>
            <pc:sldLayoutMk cId="4119321558" sldId="2147483657"/>
          </pc:sldLayoutMkLst>
        </pc:sldLayoutChg>
        <pc:sldLayoutChg chg="setBg">
          <pc:chgData name="Mykel Edwards" userId="de84f436a66cfc11" providerId="LiveId" clId="{8E8171D8-D0EC-40E5-A572-3AFD15CB5580}" dt="2024-08-31T20:12:37.474" v="309"/>
          <pc:sldLayoutMkLst>
            <pc:docMk/>
            <pc:sldMasterMk cId="1955693199" sldId="2147483648"/>
            <pc:sldLayoutMk cId="2378260718" sldId="2147483663"/>
          </pc:sldLayoutMkLst>
        </pc:sldLayoutChg>
        <pc:sldLayoutChg chg="setBg">
          <pc:chgData name="Mykel Edwards" userId="de84f436a66cfc11" providerId="LiveId" clId="{8E8171D8-D0EC-40E5-A572-3AFD15CB5580}" dt="2024-08-31T20:12:37.474" v="309"/>
          <pc:sldLayoutMkLst>
            <pc:docMk/>
            <pc:sldMasterMk cId="1955693199" sldId="2147483648"/>
            <pc:sldLayoutMk cId="45459184" sldId="2147483664"/>
          </pc:sldLayoutMkLst>
        </pc:sldLayoutChg>
        <pc:sldLayoutChg chg="setBg">
          <pc:chgData name="Mykel Edwards" userId="de84f436a66cfc11" providerId="LiveId" clId="{8E8171D8-D0EC-40E5-A572-3AFD15CB5580}" dt="2024-08-31T20:12:37.474" v="309"/>
          <pc:sldLayoutMkLst>
            <pc:docMk/>
            <pc:sldMasterMk cId="1955693199" sldId="2147483648"/>
            <pc:sldLayoutMk cId="2109040715" sldId="2147483669"/>
          </pc:sldLayoutMkLst>
        </pc:sldLayoutChg>
        <pc:sldLayoutChg chg="setBg">
          <pc:chgData name="Mykel Edwards" userId="de84f436a66cfc11" providerId="LiveId" clId="{8E8171D8-D0EC-40E5-A572-3AFD15CB5580}" dt="2024-08-31T20:12:37.474" v="309"/>
          <pc:sldLayoutMkLst>
            <pc:docMk/>
            <pc:sldMasterMk cId="1955693199" sldId="2147483648"/>
            <pc:sldLayoutMk cId="3633082644" sldId="2147483670"/>
          </pc:sldLayoutMkLst>
        </pc:sldLayoutChg>
        <pc:sldLayoutChg chg="setBg">
          <pc:chgData name="Mykel Edwards" userId="de84f436a66cfc11" providerId="LiveId" clId="{8E8171D8-D0EC-40E5-A572-3AFD15CB5580}" dt="2024-08-31T20:12:37.474" v="309"/>
          <pc:sldLayoutMkLst>
            <pc:docMk/>
            <pc:sldMasterMk cId="1955693199" sldId="2147483648"/>
            <pc:sldLayoutMk cId="1118341458" sldId="2147483671"/>
          </pc:sldLayoutMkLst>
        </pc:sldLayoutChg>
        <pc:sldLayoutChg chg="setBg">
          <pc:chgData name="Mykel Edwards" userId="de84f436a66cfc11" providerId="LiveId" clId="{8E8171D8-D0EC-40E5-A572-3AFD15CB5580}" dt="2024-08-31T20:12:37.474" v="309"/>
          <pc:sldLayoutMkLst>
            <pc:docMk/>
            <pc:sldMasterMk cId="1955693199" sldId="2147483648"/>
            <pc:sldLayoutMk cId="868659020" sldId="2147483672"/>
          </pc:sldLayoutMkLst>
        </pc:sldLayoutChg>
        <pc:sldLayoutChg chg="setBg">
          <pc:chgData name="Mykel Edwards" userId="de84f436a66cfc11" providerId="LiveId" clId="{8E8171D8-D0EC-40E5-A572-3AFD15CB5580}" dt="2024-08-31T20:12:37.474" v="309"/>
          <pc:sldLayoutMkLst>
            <pc:docMk/>
            <pc:sldMasterMk cId="1955693199" sldId="2147483648"/>
            <pc:sldLayoutMk cId="3683218555" sldId="2147483673"/>
          </pc:sldLayoutMkLst>
        </pc:sldLayoutChg>
        <pc:sldLayoutChg chg="setBg">
          <pc:chgData name="Mykel Edwards" userId="de84f436a66cfc11" providerId="LiveId" clId="{8E8171D8-D0EC-40E5-A572-3AFD15CB5580}" dt="2024-08-31T20:12:37.474" v="309"/>
          <pc:sldLayoutMkLst>
            <pc:docMk/>
            <pc:sldMasterMk cId="1955693199" sldId="2147483648"/>
            <pc:sldLayoutMk cId="1028026706" sldId="2147483674"/>
          </pc:sldLayoutMkLst>
        </pc:sldLayoutChg>
        <pc:sldLayoutChg chg="setBg">
          <pc:chgData name="Mykel Edwards" userId="de84f436a66cfc11" providerId="LiveId" clId="{8E8171D8-D0EC-40E5-A572-3AFD15CB5580}" dt="2024-08-31T20:12:37.474" v="309"/>
          <pc:sldLayoutMkLst>
            <pc:docMk/>
            <pc:sldMasterMk cId="1955693199" sldId="2147483648"/>
            <pc:sldLayoutMk cId="1275828426" sldId="2147483675"/>
          </pc:sldLayoutMkLst>
        </pc:sldLayoutChg>
        <pc:sldLayoutChg chg="setBg">
          <pc:chgData name="Mykel Edwards" userId="de84f436a66cfc11" providerId="LiveId" clId="{8E8171D8-D0EC-40E5-A572-3AFD15CB5580}" dt="2024-08-31T20:12:37.474" v="309"/>
          <pc:sldLayoutMkLst>
            <pc:docMk/>
            <pc:sldMasterMk cId="1955693199" sldId="2147483648"/>
            <pc:sldLayoutMk cId="966222750" sldId="2147483676"/>
          </pc:sldLayoutMkLst>
        </pc:sldLayoutChg>
        <pc:sldLayoutChg chg="setBg">
          <pc:chgData name="Mykel Edwards" userId="de84f436a66cfc11" providerId="LiveId" clId="{8E8171D8-D0EC-40E5-A572-3AFD15CB5580}" dt="2024-08-31T20:12:37.474" v="309"/>
          <pc:sldLayoutMkLst>
            <pc:docMk/>
            <pc:sldMasterMk cId="1955693199" sldId="2147483648"/>
            <pc:sldLayoutMk cId="3907219857" sldId="2147483677"/>
          </pc:sldLayoutMkLst>
        </pc:sldLayoutChg>
        <pc:sldLayoutChg chg="setBg">
          <pc:chgData name="Mykel Edwards" userId="de84f436a66cfc11" providerId="LiveId" clId="{8E8171D8-D0EC-40E5-A572-3AFD15CB5580}" dt="2024-08-31T20:12:37.474" v="309"/>
          <pc:sldLayoutMkLst>
            <pc:docMk/>
            <pc:sldMasterMk cId="1955693199" sldId="2147483648"/>
            <pc:sldLayoutMk cId="3245611963" sldId="2147483678"/>
          </pc:sldLayoutMkLst>
        </pc:sldLayoutChg>
        <pc:sldLayoutChg chg="setBg">
          <pc:chgData name="Mykel Edwards" userId="de84f436a66cfc11" providerId="LiveId" clId="{8E8171D8-D0EC-40E5-A572-3AFD15CB5580}" dt="2024-08-31T20:12:37.474" v="309"/>
          <pc:sldLayoutMkLst>
            <pc:docMk/>
            <pc:sldMasterMk cId="1955693199" sldId="2147483648"/>
            <pc:sldLayoutMk cId="1635045103" sldId="2147483679"/>
          </pc:sldLayoutMkLst>
        </pc:sldLayoutChg>
        <pc:sldLayoutChg chg="setBg">
          <pc:chgData name="Mykel Edwards" userId="de84f436a66cfc11" providerId="LiveId" clId="{8E8171D8-D0EC-40E5-A572-3AFD15CB5580}" dt="2024-08-31T20:11:48.669" v="303"/>
          <pc:sldLayoutMkLst>
            <pc:docMk/>
            <pc:sldMasterMk cId="1955693199" sldId="2147483648"/>
            <pc:sldLayoutMk cId="4067497773" sldId="2147483680"/>
          </pc:sldLayoutMkLst>
        </pc:sldLayoutChg>
        <pc:sldLayoutChg chg="setBg">
          <pc:chgData name="Mykel Edwards" userId="de84f436a66cfc11" providerId="LiveId" clId="{8E8171D8-D0EC-40E5-A572-3AFD15CB5580}" dt="2024-08-31T20:11:48.669" v="303"/>
          <pc:sldLayoutMkLst>
            <pc:docMk/>
            <pc:sldMasterMk cId="1955693199" sldId="2147483648"/>
            <pc:sldLayoutMk cId="4180811916" sldId="2147483681"/>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0753B5C-2D86-4FF3-88C2-33FD551C7B6D}" type="doc">
      <dgm:prSet loTypeId="urn:microsoft.com/office/officeart/2005/8/layout/vProcess5" loCatId="process" qsTypeId="urn:microsoft.com/office/officeart/2005/8/quickstyle/simple2" qsCatId="simple" csTypeId="urn:microsoft.com/office/officeart/2005/8/colors/accent2_2" csCatId="accent2" phldr="1"/>
      <dgm:spPr/>
      <dgm:t>
        <a:bodyPr/>
        <a:lstStyle/>
        <a:p>
          <a:endParaRPr lang="en-US"/>
        </a:p>
      </dgm:t>
    </dgm:pt>
    <dgm:pt modelId="{0B605F85-5DDF-4716-A452-7306E9AEEF3A}">
      <dgm:prSet/>
      <dgm:spPr>
        <a:solidFill>
          <a:schemeClr val="accent5">
            <a:lumMod val="75000"/>
          </a:schemeClr>
        </a:solidFill>
      </dgm:spPr>
      <dgm:t>
        <a:bodyPr/>
        <a:lstStyle/>
        <a:p>
          <a:r>
            <a:rPr lang="en-US" dirty="0"/>
            <a:t>Baseband Signals &amp; AM/FM Signals</a:t>
          </a:r>
        </a:p>
      </dgm:t>
    </dgm:pt>
    <dgm:pt modelId="{0D4F96F7-0808-4A58-922A-284BF2F7F34E}" type="parTrans" cxnId="{19C9E16D-68AE-4491-AC0F-2A12A33E4AAF}">
      <dgm:prSet/>
      <dgm:spPr/>
      <dgm:t>
        <a:bodyPr/>
        <a:lstStyle/>
        <a:p>
          <a:endParaRPr lang="en-US"/>
        </a:p>
      </dgm:t>
    </dgm:pt>
    <dgm:pt modelId="{1D4D51CF-0A80-4294-B125-19A4D5D3E96C}" type="sibTrans" cxnId="{19C9E16D-68AE-4491-AC0F-2A12A33E4AAF}">
      <dgm:prSet/>
      <dgm:spPr/>
      <dgm:t>
        <a:bodyPr/>
        <a:lstStyle/>
        <a:p>
          <a:endParaRPr lang="en-US"/>
        </a:p>
      </dgm:t>
    </dgm:pt>
    <dgm:pt modelId="{38EB146D-E406-4C25-A8D6-7D8F90F34685}">
      <dgm:prSet/>
      <dgm:spPr>
        <a:solidFill>
          <a:schemeClr val="accent5">
            <a:lumMod val="75000"/>
          </a:schemeClr>
        </a:solidFill>
      </dgm:spPr>
      <dgm:t>
        <a:bodyPr/>
        <a:lstStyle/>
        <a:p>
          <a:r>
            <a:rPr lang="en-US" dirty="0"/>
            <a:t>Pulse Code Modulation &amp; Line Codes</a:t>
          </a:r>
        </a:p>
      </dgm:t>
    </dgm:pt>
    <dgm:pt modelId="{9D0F9DD0-A05C-4D56-8363-95B49B732F5D}" type="parTrans" cxnId="{323D8552-06EA-4981-AAB8-FA5983D306F7}">
      <dgm:prSet/>
      <dgm:spPr/>
      <dgm:t>
        <a:bodyPr/>
        <a:lstStyle/>
        <a:p>
          <a:endParaRPr lang="en-US"/>
        </a:p>
      </dgm:t>
    </dgm:pt>
    <dgm:pt modelId="{9300FFEE-0B49-49E8-B112-189E8E3D81EC}" type="sibTrans" cxnId="{323D8552-06EA-4981-AAB8-FA5983D306F7}">
      <dgm:prSet/>
      <dgm:spPr/>
      <dgm:t>
        <a:bodyPr/>
        <a:lstStyle/>
        <a:p>
          <a:endParaRPr lang="en-US"/>
        </a:p>
      </dgm:t>
    </dgm:pt>
    <dgm:pt modelId="{5384C52C-8165-45B8-9E0D-598B4F019CD8}">
      <dgm:prSet/>
      <dgm:spPr>
        <a:solidFill>
          <a:schemeClr val="accent5">
            <a:lumMod val="75000"/>
          </a:schemeClr>
        </a:solidFill>
      </dgm:spPr>
      <dgm:t>
        <a:bodyPr/>
        <a:lstStyle/>
        <a:p>
          <a:r>
            <a:rPr lang="en-US"/>
            <a:t>Cables and Structured Cabling</a:t>
          </a:r>
        </a:p>
      </dgm:t>
    </dgm:pt>
    <dgm:pt modelId="{79A2CAFF-0A2A-45AF-B607-7900EEB8FDAC}" type="parTrans" cxnId="{FF3EC36A-E46B-4A84-B2A4-A28DCD3F2A71}">
      <dgm:prSet/>
      <dgm:spPr/>
      <dgm:t>
        <a:bodyPr/>
        <a:lstStyle/>
        <a:p>
          <a:endParaRPr lang="en-US"/>
        </a:p>
      </dgm:t>
    </dgm:pt>
    <dgm:pt modelId="{9B742751-DFCA-4280-9179-C76677CA0535}" type="sibTrans" cxnId="{FF3EC36A-E46B-4A84-B2A4-A28DCD3F2A71}">
      <dgm:prSet/>
      <dgm:spPr/>
      <dgm:t>
        <a:bodyPr/>
        <a:lstStyle/>
        <a:p>
          <a:endParaRPr lang="en-US"/>
        </a:p>
      </dgm:t>
    </dgm:pt>
    <dgm:pt modelId="{46849C0E-F7D6-4AB4-8E45-F3B9E255D0C1}">
      <dgm:prSet/>
      <dgm:spPr>
        <a:solidFill>
          <a:schemeClr val="accent5">
            <a:lumMod val="75000"/>
          </a:schemeClr>
        </a:solidFill>
      </dgm:spPr>
      <dgm:t>
        <a:bodyPr/>
        <a:lstStyle/>
        <a:p>
          <a:r>
            <a:rPr lang="en-US" dirty="0"/>
            <a:t>Antenna Gain &amp; Free Space Path Loss</a:t>
          </a:r>
        </a:p>
      </dgm:t>
    </dgm:pt>
    <dgm:pt modelId="{EB3CFF57-FA4F-47C6-846B-0D66D4D2E8F2}" type="parTrans" cxnId="{A836C557-842F-46C4-B04C-8182917D4F0B}">
      <dgm:prSet/>
      <dgm:spPr/>
      <dgm:t>
        <a:bodyPr/>
        <a:lstStyle/>
        <a:p>
          <a:endParaRPr lang="en-US"/>
        </a:p>
      </dgm:t>
    </dgm:pt>
    <dgm:pt modelId="{CEFA4AE1-7D7F-4D9B-8878-491CF2E2A9CF}" type="sibTrans" cxnId="{A836C557-842F-46C4-B04C-8182917D4F0B}">
      <dgm:prSet/>
      <dgm:spPr/>
      <dgm:t>
        <a:bodyPr/>
        <a:lstStyle/>
        <a:p>
          <a:endParaRPr lang="en-US"/>
        </a:p>
      </dgm:t>
    </dgm:pt>
    <dgm:pt modelId="{58B4BCD6-14AA-4095-B906-5D5161A6F219}">
      <dgm:prSet/>
      <dgm:spPr>
        <a:solidFill>
          <a:schemeClr val="accent5">
            <a:lumMod val="75000"/>
          </a:schemeClr>
        </a:solidFill>
      </dgm:spPr>
      <dgm:t>
        <a:bodyPr/>
        <a:lstStyle/>
        <a:p>
          <a:r>
            <a:rPr lang="en-US"/>
            <a:t>Bit Error Rat of Fading Channels</a:t>
          </a:r>
        </a:p>
      </dgm:t>
    </dgm:pt>
    <dgm:pt modelId="{58C9B199-2CF6-4B06-89AE-B744850DC526}" type="parTrans" cxnId="{F849AF45-F43B-4C2E-94B1-5B98BA22D9A3}">
      <dgm:prSet/>
      <dgm:spPr/>
      <dgm:t>
        <a:bodyPr/>
        <a:lstStyle/>
        <a:p>
          <a:endParaRPr lang="en-US"/>
        </a:p>
      </dgm:t>
    </dgm:pt>
    <dgm:pt modelId="{7ADA306C-617C-483A-856D-110C558A248E}" type="sibTrans" cxnId="{F849AF45-F43B-4C2E-94B1-5B98BA22D9A3}">
      <dgm:prSet/>
      <dgm:spPr/>
      <dgm:t>
        <a:bodyPr/>
        <a:lstStyle/>
        <a:p>
          <a:endParaRPr lang="en-US"/>
        </a:p>
      </dgm:t>
    </dgm:pt>
    <dgm:pt modelId="{3C54ABBE-CBC1-4267-A7D6-305166D90FA5}" type="pres">
      <dgm:prSet presAssocID="{E0753B5C-2D86-4FF3-88C2-33FD551C7B6D}" presName="outerComposite" presStyleCnt="0">
        <dgm:presLayoutVars>
          <dgm:chMax val="5"/>
          <dgm:dir/>
          <dgm:resizeHandles val="exact"/>
        </dgm:presLayoutVars>
      </dgm:prSet>
      <dgm:spPr/>
    </dgm:pt>
    <dgm:pt modelId="{E1C8E1A5-10DA-46EE-92F8-092F220D0A38}" type="pres">
      <dgm:prSet presAssocID="{E0753B5C-2D86-4FF3-88C2-33FD551C7B6D}" presName="dummyMaxCanvas" presStyleCnt="0">
        <dgm:presLayoutVars/>
      </dgm:prSet>
      <dgm:spPr/>
    </dgm:pt>
    <dgm:pt modelId="{E75113DC-E5B3-45AE-B12A-9C7A0F1087F6}" type="pres">
      <dgm:prSet presAssocID="{E0753B5C-2D86-4FF3-88C2-33FD551C7B6D}" presName="FiveNodes_1" presStyleLbl="node1" presStyleIdx="0" presStyleCnt="5">
        <dgm:presLayoutVars>
          <dgm:bulletEnabled val="1"/>
        </dgm:presLayoutVars>
      </dgm:prSet>
      <dgm:spPr/>
    </dgm:pt>
    <dgm:pt modelId="{59CD07A9-6C24-4D6E-A190-42F7DD45A1A3}" type="pres">
      <dgm:prSet presAssocID="{E0753B5C-2D86-4FF3-88C2-33FD551C7B6D}" presName="FiveNodes_2" presStyleLbl="node1" presStyleIdx="1" presStyleCnt="5">
        <dgm:presLayoutVars>
          <dgm:bulletEnabled val="1"/>
        </dgm:presLayoutVars>
      </dgm:prSet>
      <dgm:spPr/>
    </dgm:pt>
    <dgm:pt modelId="{133A016D-CF9E-4EEA-8FF1-507A360B5149}" type="pres">
      <dgm:prSet presAssocID="{E0753B5C-2D86-4FF3-88C2-33FD551C7B6D}" presName="FiveNodes_3" presStyleLbl="node1" presStyleIdx="2" presStyleCnt="5">
        <dgm:presLayoutVars>
          <dgm:bulletEnabled val="1"/>
        </dgm:presLayoutVars>
      </dgm:prSet>
      <dgm:spPr/>
    </dgm:pt>
    <dgm:pt modelId="{8E6641C4-D39D-4C68-9C1F-2D52F7074EF2}" type="pres">
      <dgm:prSet presAssocID="{E0753B5C-2D86-4FF3-88C2-33FD551C7B6D}" presName="FiveNodes_4" presStyleLbl="node1" presStyleIdx="3" presStyleCnt="5">
        <dgm:presLayoutVars>
          <dgm:bulletEnabled val="1"/>
        </dgm:presLayoutVars>
      </dgm:prSet>
      <dgm:spPr/>
    </dgm:pt>
    <dgm:pt modelId="{EE70DBE8-EFC8-49DD-8E9B-49910EB635E3}" type="pres">
      <dgm:prSet presAssocID="{E0753B5C-2D86-4FF3-88C2-33FD551C7B6D}" presName="FiveNodes_5" presStyleLbl="node1" presStyleIdx="4" presStyleCnt="5">
        <dgm:presLayoutVars>
          <dgm:bulletEnabled val="1"/>
        </dgm:presLayoutVars>
      </dgm:prSet>
      <dgm:spPr/>
    </dgm:pt>
    <dgm:pt modelId="{3677BEFD-420F-4822-994D-59E9C60E78BB}" type="pres">
      <dgm:prSet presAssocID="{E0753B5C-2D86-4FF3-88C2-33FD551C7B6D}" presName="FiveConn_1-2" presStyleLbl="fgAccFollowNode1" presStyleIdx="0" presStyleCnt="4">
        <dgm:presLayoutVars>
          <dgm:bulletEnabled val="1"/>
        </dgm:presLayoutVars>
      </dgm:prSet>
      <dgm:spPr/>
    </dgm:pt>
    <dgm:pt modelId="{F146ABB9-FD5A-45C9-9374-184FF608B616}" type="pres">
      <dgm:prSet presAssocID="{E0753B5C-2D86-4FF3-88C2-33FD551C7B6D}" presName="FiveConn_2-3" presStyleLbl="fgAccFollowNode1" presStyleIdx="1" presStyleCnt="4">
        <dgm:presLayoutVars>
          <dgm:bulletEnabled val="1"/>
        </dgm:presLayoutVars>
      </dgm:prSet>
      <dgm:spPr/>
    </dgm:pt>
    <dgm:pt modelId="{E9E6FFD2-E99D-49A1-959D-088880B61976}" type="pres">
      <dgm:prSet presAssocID="{E0753B5C-2D86-4FF3-88C2-33FD551C7B6D}" presName="FiveConn_3-4" presStyleLbl="fgAccFollowNode1" presStyleIdx="2" presStyleCnt="4">
        <dgm:presLayoutVars>
          <dgm:bulletEnabled val="1"/>
        </dgm:presLayoutVars>
      </dgm:prSet>
      <dgm:spPr/>
    </dgm:pt>
    <dgm:pt modelId="{28509149-930F-4BED-9CBC-28F640829258}" type="pres">
      <dgm:prSet presAssocID="{E0753B5C-2D86-4FF3-88C2-33FD551C7B6D}" presName="FiveConn_4-5" presStyleLbl="fgAccFollowNode1" presStyleIdx="3" presStyleCnt="4">
        <dgm:presLayoutVars>
          <dgm:bulletEnabled val="1"/>
        </dgm:presLayoutVars>
      </dgm:prSet>
      <dgm:spPr/>
    </dgm:pt>
    <dgm:pt modelId="{001CD2A1-A4C1-4442-9EAA-19C4F24056C5}" type="pres">
      <dgm:prSet presAssocID="{E0753B5C-2D86-4FF3-88C2-33FD551C7B6D}" presName="FiveNodes_1_text" presStyleLbl="node1" presStyleIdx="4" presStyleCnt="5">
        <dgm:presLayoutVars>
          <dgm:bulletEnabled val="1"/>
        </dgm:presLayoutVars>
      </dgm:prSet>
      <dgm:spPr/>
    </dgm:pt>
    <dgm:pt modelId="{091D7D77-07B8-448B-92ED-31C91FB9E039}" type="pres">
      <dgm:prSet presAssocID="{E0753B5C-2D86-4FF3-88C2-33FD551C7B6D}" presName="FiveNodes_2_text" presStyleLbl="node1" presStyleIdx="4" presStyleCnt="5">
        <dgm:presLayoutVars>
          <dgm:bulletEnabled val="1"/>
        </dgm:presLayoutVars>
      </dgm:prSet>
      <dgm:spPr/>
    </dgm:pt>
    <dgm:pt modelId="{133F5FD1-8845-4C28-AE58-4FEFE5FF6C68}" type="pres">
      <dgm:prSet presAssocID="{E0753B5C-2D86-4FF3-88C2-33FD551C7B6D}" presName="FiveNodes_3_text" presStyleLbl="node1" presStyleIdx="4" presStyleCnt="5">
        <dgm:presLayoutVars>
          <dgm:bulletEnabled val="1"/>
        </dgm:presLayoutVars>
      </dgm:prSet>
      <dgm:spPr/>
    </dgm:pt>
    <dgm:pt modelId="{BE8513AA-53CB-407C-BFF1-F084185B2595}" type="pres">
      <dgm:prSet presAssocID="{E0753B5C-2D86-4FF3-88C2-33FD551C7B6D}" presName="FiveNodes_4_text" presStyleLbl="node1" presStyleIdx="4" presStyleCnt="5">
        <dgm:presLayoutVars>
          <dgm:bulletEnabled val="1"/>
        </dgm:presLayoutVars>
      </dgm:prSet>
      <dgm:spPr/>
    </dgm:pt>
    <dgm:pt modelId="{67E74056-0222-4356-9082-8DAC7D026868}" type="pres">
      <dgm:prSet presAssocID="{E0753B5C-2D86-4FF3-88C2-33FD551C7B6D}" presName="FiveNodes_5_text" presStyleLbl="node1" presStyleIdx="4" presStyleCnt="5">
        <dgm:presLayoutVars>
          <dgm:bulletEnabled val="1"/>
        </dgm:presLayoutVars>
      </dgm:prSet>
      <dgm:spPr/>
    </dgm:pt>
  </dgm:ptLst>
  <dgm:cxnLst>
    <dgm:cxn modelId="{0B846B01-1B1D-4D0D-A225-D5DDAEEA4C72}" type="presOf" srcId="{E0753B5C-2D86-4FF3-88C2-33FD551C7B6D}" destId="{3C54ABBE-CBC1-4267-A7D6-305166D90FA5}" srcOrd="0" destOrd="0" presId="urn:microsoft.com/office/officeart/2005/8/layout/vProcess5"/>
    <dgm:cxn modelId="{DD90CD21-90B5-473B-B403-C016E22FD9DF}" type="presOf" srcId="{1D4D51CF-0A80-4294-B125-19A4D5D3E96C}" destId="{3677BEFD-420F-4822-994D-59E9C60E78BB}" srcOrd="0" destOrd="0" presId="urn:microsoft.com/office/officeart/2005/8/layout/vProcess5"/>
    <dgm:cxn modelId="{2A5DC924-52DB-45F5-9F74-DE8DA9E7FB9C}" type="presOf" srcId="{0B605F85-5DDF-4716-A452-7306E9AEEF3A}" destId="{E75113DC-E5B3-45AE-B12A-9C7A0F1087F6}" srcOrd="0" destOrd="0" presId="urn:microsoft.com/office/officeart/2005/8/layout/vProcess5"/>
    <dgm:cxn modelId="{AE23E926-F52A-4E22-9CA6-7033787D9A87}" type="presOf" srcId="{58B4BCD6-14AA-4095-B906-5D5161A6F219}" destId="{67E74056-0222-4356-9082-8DAC7D026868}" srcOrd="1" destOrd="0" presId="urn:microsoft.com/office/officeart/2005/8/layout/vProcess5"/>
    <dgm:cxn modelId="{DBE3BD33-E48F-4385-96C7-F78B1D05A1F8}" type="presOf" srcId="{9B742751-DFCA-4280-9179-C76677CA0535}" destId="{E9E6FFD2-E99D-49A1-959D-088880B61976}" srcOrd="0" destOrd="0" presId="urn:microsoft.com/office/officeart/2005/8/layout/vProcess5"/>
    <dgm:cxn modelId="{CB36DB37-D1CF-4463-A2AC-4A96B0A17EEB}" type="presOf" srcId="{5384C52C-8165-45B8-9E0D-598B4F019CD8}" destId="{133A016D-CF9E-4EEA-8FF1-507A360B5149}" srcOrd="0" destOrd="0" presId="urn:microsoft.com/office/officeart/2005/8/layout/vProcess5"/>
    <dgm:cxn modelId="{83479039-4C95-41A3-8A8F-8090C7F5CEF8}" type="presOf" srcId="{58B4BCD6-14AA-4095-B906-5D5161A6F219}" destId="{EE70DBE8-EFC8-49DD-8E9B-49910EB635E3}" srcOrd="0" destOrd="0" presId="urn:microsoft.com/office/officeart/2005/8/layout/vProcess5"/>
    <dgm:cxn modelId="{656A5B5B-F5F6-46AC-8D4E-6D3591EC5656}" type="presOf" srcId="{46849C0E-F7D6-4AB4-8E45-F3B9E255D0C1}" destId="{BE8513AA-53CB-407C-BFF1-F084185B2595}" srcOrd="1" destOrd="0" presId="urn:microsoft.com/office/officeart/2005/8/layout/vProcess5"/>
    <dgm:cxn modelId="{3856725F-80B6-4D12-9DA7-D2BFB16D6B1A}" type="presOf" srcId="{46849C0E-F7D6-4AB4-8E45-F3B9E255D0C1}" destId="{8E6641C4-D39D-4C68-9C1F-2D52F7074EF2}" srcOrd="0" destOrd="0" presId="urn:microsoft.com/office/officeart/2005/8/layout/vProcess5"/>
    <dgm:cxn modelId="{E0EA1E44-65E3-40AC-963A-49F115E7EC3B}" type="presOf" srcId="{0B605F85-5DDF-4716-A452-7306E9AEEF3A}" destId="{001CD2A1-A4C1-4442-9EAA-19C4F24056C5}" srcOrd="1" destOrd="0" presId="urn:microsoft.com/office/officeart/2005/8/layout/vProcess5"/>
    <dgm:cxn modelId="{F849AF45-F43B-4C2E-94B1-5B98BA22D9A3}" srcId="{E0753B5C-2D86-4FF3-88C2-33FD551C7B6D}" destId="{58B4BCD6-14AA-4095-B906-5D5161A6F219}" srcOrd="4" destOrd="0" parTransId="{58C9B199-2CF6-4B06-89AE-B744850DC526}" sibTransId="{7ADA306C-617C-483A-856D-110C558A248E}"/>
    <dgm:cxn modelId="{FF3EC36A-E46B-4A84-B2A4-A28DCD3F2A71}" srcId="{E0753B5C-2D86-4FF3-88C2-33FD551C7B6D}" destId="{5384C52C-8165-45B8-9E0D-598B4F019CD8}" srcOrd="2" destOrd="0" parTransId="{79A2CAFF-0A2A-45AF-B607-7900EEB8FDAC}" sibTransId="{9B742751-DFCA-4280-9179-C76677CA0535}"/>
    <dgm:cxn modelId="{19C9E16D-68AE-4491-AC0F-2A12A33E4AAF}" srcId="{E0753B5C-2D86-4FF3-88C2-33FD551C7B6D}" destId="{0B605F85-5DDF-4716-A452-7306E9AEEF3A}" srcOrd="0" destOrd="0" parTransId="{0D4F96F7-0808-4A58-922A-284BF2F7F34E}" sibTransId="{1D4D51CF-0A80-4294-B125-19A4D5D3E96C}"/>
    <dgm:cxn modelId="{323D8552-06EA-4981-AAB8-FA5983D306F7}" srcId="{E0753B5C-2D86-4FF3-88C2-33FD551C7B6D}" destId="{38EB146D-E406-4C25-A8D6-7D8F90F34685}" srcOrd="1" destOrd="0" parTransId="{9D0F9DD0-A05C-4D56-8363-95B49B732F5D}" sibTransId="{9300FFEE-0B49-49E8-B112-189E8E3D81EC}"/>
    <dgm:cxn modelId="{DD399B56-78A9-4E2E-8611-32DE973FF0FD}" type="presOf" srcId="{CEFA4AE1-7D7F-4D9B-8878-491CF2E2A9CF}" destId="{28509149-930F-4BED-9CBC-28F640829258}" srcOrd="0" destOrd="0" presId="urn:microsoft.com/office/officeart/2005/8/layout/vProcess5"/>
    <dgm:cxn modelId="{A836C557-842F-46C4-B04C-8182917D4F0B}" srcId="{E0753B5C-2D86-4FF3-88C2-33FD551C7B6D}" destId="{46849C0E-F7D6-4AB4-8E45-F3B9E255D0C1}" srcOrd="3" destOrd="0" parTransId="{EB3CFF57-FA4F-47C6-846B-0D66D4D2E8F2}" sibTransId="{CEFA4AE1-7D7F-4D9B-8878-491CF2E2A9CF}"/>
    <dgm:cxn modelId="{AF8B135A-2B35-4C3F-A50C-540E85C75E21}" type="presOf" srcId="{38EB146D-E406-4C25-A8D6-7D8F90F34685}" destId="{59CD07A9-6C24-4D6E-A190-42F7DD45A1A3}" srcOrd="0" destOrd="0" presId="urn:microsoft.com/office/officeart/2005/8/layout/vProcess5"/>
    <dgm:cxn modelId="{90694691-0246-44F8-9FB0-00C4966726E4}" type="presOf" srcId="{38EB146D-E406-4C25-A8D6-7D8F90F34685}" destId="{091D7D77-07B8-448B-92ED-31C91FB9E039}" srcOrd="1" destOrd="0" presId="urn:microsoft.com/office/officeart/2005/8/layout/vProcess5"/>
    <dgm:cxn modelId="{86313ECF-52B1-486D-A1B0-C090DCB12620}" type="presOf" srcId="{5384C52C-8165-45B8-9E0D-598B4F019CD8}" destId="{133F5FD1-8845-4C28-AE58-4FEFE5FF6C68}" srcOrd="1" destOrd="0" presId="urn:microsoft.com/office/officeart/2005/8/layout/vProcess5"/>
    <dgm:cxn modelId="{B1BDCBF5-F539-4768-B835-37024B0672E1}" type="presOf" srcId="{9300FFEE-0B49-49E8-B112-189E8E3D81EC}" destId="{F146ABB9-FD5A-45C9-9374-184FF608B616}" srcOrd="0" destOrd="0" presId="urn:microsoft.com/office/officeart/2005/8/layout/vProcess5"/>
    <dgm:cxn modelId="{284774F3-68C4-42D2-A33D-DF3ECED94E95}" type="presParOf" srcId="{3C54ABBE-CBC1-4267-A7D6-305166D90FA5}" destId="{E1C8E1A5-10DA-46EE-92F8-092F220D0A38}" srcOrd="0" destOrd="0" presId="urn:microsoft.com/office/officeart/2005/8/layout/vProcess5"/>
    <dgm:cxn modelId="{58872925-EDCC-4ED7-8E37-DFB294809873}" type="presParOf" srcId="{3C54ABBE-CBC1-4267-A7D6-305166D90FA5}" destId="{E75113DC-E5B3-45AE-B12A-9C7A0F1087F6}" srcOrd="1" destOrd="0" presId="urn:microsoft.com/office/officeart/2005/8/layout/vProcess5"/>
    <dgm:cxn modelId="{8A4B8092-452F-47CA-8ADA-A19BAD42B47F}" type="presParOf" srcId="{3C54ABBE-CBC1-4267-A7D6-305166D90FA5}" destId="{59CD07A9-6C24-4D6E-A190-42F7DD45A1A3}" srcOrd="2" destOrd="0" presId="urn:microsoft.com/office/officeart/2005/8/layout/vProcess5"/>
    <dgm:cxn modelId="{65DF9D77-5100-473C-AFDB-0A362C5F605B}" type="presParOf" srcId="{3C54ABBE-CBC1-4267-A7D6-305166D90FA5}" destId="{133A016D-CF9E-4EEA-8FF1-507A360B5149}" srcOrd="3" destOrd="0" presId="urn:microsoft.com/office/officeart/2005/8/layout/vProcess5"/>
    <dgm:cxn modelId="{060B14F2-9F7A-4721-989C-AF1C3C22BCC2}" type="presParOf" srcId="{3C54ABBE-CBC1-4267-A7D6-305166D90FA5}" destId="{8E6641C4-D39D-4C68-9C1F-2D52F7074EF2}" srcOrd="4" destOrd="0" presId="urn:microsoft.com/office/officeart/2005/8/layout/vProcess5"/>
    <dgm:cxn modelId="{DE218E72-7E7E-4FD1-9A6E-5BE606C89416}" type="presParOf" srcId="{3C54ABBE-CBC1-4267-A7D6-305166D90FA5}" destId="{EE70DBE8-EFC8-49DD-8E9B-49910EB635E3}" srcOrd="5" destOrd="0" presId="urn:microsoft.com/office/officeart/2005/8/layout/vProcess5"/>
    <dgm:cxn modelId="{38BC6CE3-F7EF-43B3-9E3D-AFEE8C818FA8}" type="presParOf" srcId="{3C54ABBE-CBC1-4267-A7D6-305166D90FA5}" destId="{3677BEFD-420F-4822-994D-59E9C60E78BB}" srcOrd="6" destOrd="0" presId="urn:microsoft.com/office/officeart/2005/8/layout/vProcess5"/>
    <dgm:cxn modelId="{86742E23-874C-48CC-802D-23D858D22D38}" type="presParOf" srcId="{3C54ABBE-CBC1-4267-A7D6-305166D90FA5}" destId="{F146ABB9-FD5A-45C9-9374-184FF608B616}" srcOrd="7" destOrd="0" presId="urn:microsoft.com/office/officeart/2005/8/layout/vProcess5"/>
    <dgm:cxn modelId="{2EA89EA1-1A81-4EAC-BE34-075461BF26C2}" type="presParOf" srcId="{3C54ABBE-CBC1-4267-A7D6-305166D90FA5}" destId="{E9E6FFD2-E99D-49A1-959D-088880B61976}" srcOrd="8" destOrd="0" presId="urn:microsoft.com/office/officeart/2005/8/layout/vProcess5"/>
    <dgm:cxn modelId="{ACC0619F-7D2E-4170-AF2B-B3EE17562946}" type="presParOf" srcId="{3C54ABBE-CBC1-4267-A7D6-305166D90FA5}" destId="{28509149-930F-4BED-9CBC-28F640829258}" srcOrd="9" destOrd="0" presId="urn:microsoft.com/office/officeart/2005/8/layout/vProcess5"/>
    <dgm:cxn modelId="{1D266AB0-DCE6-4939-BD16-D6D47E9A5439}" type="presParOf" srcId="{3C54ABBE-CBC1-4267-A7D6-305166D90FA5}" destId="{001CD2A1-A4C1-4442-9EAA-19C4F24056C5}" srcOrd="10" destOrd="0" presId="urn:microsoft.com/office/officeart/2005/8/layout/vProcess5"/>
    <dgm:cxn modelId="{6C112FE7-4595-49F8-8888-55DC1337870C}" type="presParOf" srcId="{3C54ABBE-CBC1-4267-A7D6-305166D90FA5}" destId="{091D7D77-07B8-448B-92ED-31C91FB9E039}" srcOrd="11" destOrd="0" presId="urn:microsoft.com/office/officeart/2005/8/layout/vProcess5"/>
    <dgm:cxn modelId="{C025B94A-7EEC-405A-BCFB-B08A374CA362}" type="presParOf" srcId="{3C54ABBE-CBC1-4267-A7D6-305166D90FA5}" destId="{133F5FD1-8845-4C28-AE58-4FEFE5FF6C68}" srcOrd="12" destOrd="0" presId="urn:microsoft.com/office/officeart/2005/8/layout/vProcess5"/>
    <dgm:cxn modelId="{9217A74C-9952-4AF6-B80A-DF551897E665}" type="presParOf" srcId="{3C54ABBE-CBC1-4267-A7D6-305166D90FA5}" destId="{BE8513AA-53CB-407C-BFF1-F084185B2595}" srcOrd="13" destOrd="0" presId="urn:microsoft.com/office/officeart/2005/8/layout/vProcess5"/>
    <dgm:cxn modelId="{6A270ECC-3303-4682-97B0-7612FF91B3D4}" type="presParOf" srcId="{3C54ABBE-CBC1-4267-A7D6-305166D90FA5}" destId="{67E74056-0222-4356-9082-8DAC7D026868}"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7F7D9AA-AA87-40C6-8735-48085D7C4930}"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092CC433-F037-4201-B1FB-470CD3F2D234}">
      <dgm:prSet/>
      <dgm:spPr/>
      <dgm:t>
        <a:bodyPr/>
        <a:lstStyle/>
        <a:p>
          <a:r>
            <a:rPr lang="en-US" dirty="0">
              <a:solidFill>
                <a:schemeClr val="bg1"/>
              </a:solidFill>
            </a:rPr>
            <a:t>Explain Key Components &amp; Functions of a Communication System</a:t>
          </a:r>
          <a:endParaRPr lang="en-US" dirty="0"/>
        </a:p>
      </dgm:t>
    </dgm:pt>
    <dgm:pt modelId="{26FC4B0F-AA65-4C8C-BE41-214372C160D8}" type="parTrans" cxnId="{D4D6D65E-2F50-4E0B-8AD6-40AE20A58F59}">
      <dgm:prSet/>
      <dgm:spPr/>
      <dgm:t>
        <a:bodyPr/>
        <a:lstStyle/>
        <a:p>
          <a:endParaRPr lang="en-US"/>
        </a:p>
      </dgm:t>
    </dgm:pt>
    <dgm:pt modelId="{1478683E-3EB6-41E4-AD59-7EF523A8561F}" type="sibTrans" cxnId="{D4D6D65E-2F50-4E0B-8AD6-40AE20A58F59}">
      <dgm:prSet/>
      <dgm:spPr/>
      <dgm:t>
        <a:bodyPr/>
        <a:lstStyle/>
        <a:p>
          <a:endParaRPr lang="en-US"/>
        </a:p>
      </dgm:t>
    </dgm:pt>
    <dgm:pt modelId="{18B89FB3-23F8-473F-8324-AED835289380}">
      <dgm:prSet/>
      <dgm:spPr/>
      <dgm:t>
        <a:bodyPr/>
        <a:lstStyle/>
        <a:p>
          <a:r>
            <a:rPr lang="en-US" dirty="0">
              <a:solidFill>
                <a:schemeClr val="bg1"/>
              </a:solidFill>
            </a:rPr>
            <a:t>Understand the Methods and Techniques of Transmission, conversion and reception of analog data</a:t>
          </a:r>
        </a:p>
      </dgm:t>
    </dgm:pt>
    <dgm:pt modelId="{22A62DEA-1F1E-48D7-8042-4FD9B9D7CF22}" type="parTrans" cxnId="{E25C7D2B-7FFE-4515-B9F8-F155E93EA663}">
      <dgm:prSet/>
      <dgm:spPr/>
      <dgm:t>
        <a:bodyPr/>
        <a:lstStyle/>
        <a:p>
          <a:endParaRPr lang="en-US"/>
        </a:p>
      </dgm:t>
    </dgm:pt>
    <dgm:pt modelId="{F2CDE0AA-432D-45EE-9794-CBD6C423F8EA}" type="sibTrans" cxnId="{E25C7D2B-7FFE-4515-B9F8-F155E93EA663}">
      <dgm:prSet/>
      <dgm:spPr/>
      <dgm:t>
        <a:bodyPr/>
        <a:lstStyle/>
        <a:p>
          <a:endParaRPr lang="en-US"/>
        </a:p>
      </dgm:t>
    </dgm:pt>
    <dgm:pt modelId="{F085E046-826F-44F4-9AE4-DCA4C76DA451}">
      <dgm:prSet/>
      <dgm:spPr/>
      <dgm:t>
        <a:bodyPr/>
        <a:lstStyle/>
        <a:p>
          <a:r>
            <a:rPr lang="en-US" dirty="0">
              <a:solidFill>
                <a:schemeClr val="bg1"/>
              </a:solidFill>
            </a:rPr>
            <a:t>Differentiate Cryptographic algorithms and their applications.</a:t>
          </a:r>
        </a:p>
      </dgm:t>
    </dgm:pt>
    <dgm:pt modelId="{D804C55F-F0FF-4C36-BB55-D9B363C3EBDE}" type="parTrans" cxnId="{0054792F-F197-4578-9330-3E497B22713B}">
      <dgm:prSet/>
      <dgm:spPr/>
      <dgm:t>
        <a:bodyPr/>
        <a:lstStyle/>
        <a:p>
          <a:endParaRPr lang="en-US"/>
        </a:p>
      </dgm:t>
    </dgm:pt>
    <dgm:pt modelId="{7805DD51-A19B-4A90-9863-1140A2467CB1}" type="sibTrans" cxnId="{0054792F-F197-4578-9330-3E497B22713B}">
      <dgm:prSet/>
      <dgm:spPr/>
      <dgm:t>
        <a:bodyPr/>
        <a:lstStyle/>
        <a:p>
          <a:endParaRPr lang="en-US"/>
        </a:p>
      </dgm:t>
    </dgm:pt>
    <dgm:pt modelId="{36B45F32-44D0-454A-833B-6ED28B3CEA51}">
      <dgm:prSet/>
      <dgm:spPr/>
      <dgm:t>
        <a:bodyPr/>
        <a:lstStyle/>
        <a:p>
          <a:r>
            <a:rPr lang="en-US" dirty="0">
              <a:solidFill>
                <a:schemeClr val="bg1"/>
              </a:solidFill>
            </a:rPr>
            <a:t>Examine the behaviors and applications of transmission lines and optical communication.</a:t>
          </a:r>
        </a:p>
      </dgm:t>
    </dgm:pt>
    <dgm:pt modelId="{974A594E-8828-4C5B-B4B6-BE7223105BDB}" type="parTrans" cxnId="{58A62219-B21F-476C-B295-AB14A110A064}">
      <dgm:prSet/>
      <dgm:spPr/>
      <dgm:t>
        <a:bodyPr/>
        <a:lstStyle/>
        <a:p>
          <a:endParaRPr lang="en-US"/>
        </a:p>
      </dgm:t>
    </dgm:pt>
    <dgm:pt modelId="{CE99DEDB-D203-4A36-A471-1CFA8D27AD25}" type="sibTrans" cxnId="{58A62219-B21F-476C-B295-AB14A110A064}">
      <dgm:prSet/>
      <dgm:spPr/>
      <dgm:t>
        <a:bodyPr/>
        <a:lstStyle/>
        <a:p>
          <a:endParaRPr lang="en-US"/>
        </a:p>
      </dgm:t>
    </dgm:pt>
    <dgm:pt modelId="{EE2C0474-7EA7-4366-961F-53142598FE84}">
      <dgm:prSet/>
      <dgm:spPr/>
      <dgm:t>
        <a:bodyPr/>
        <a:lstStyle/>
        <a:p>
          <a:r>
            <a:rPr lang="en-US" dirty="0">
              <a:solidFill>
                <a:schemeClr val="bg1"/>
              </a:solidFill>
            </a:rPr>
            <a:t>Differentiate the antenna types and wave propagation in various wireless applications.</a:t>
          </a:r>
        </a:p>
      </dgm:t>
    </dgm:pt>
    <dgm:pt modelId="{DB2C556B-DABD-4CED-82E9-F1E73D2DDD4F}" type="parTrans" cxnId="{42CEEA38-B52B-4CC2-9CB4-014FCB6719AA}">
      <dgm:prSet/>
      <dgm:spPr/>
      <dgm:t>
        <a:bodyPr/>
        <a:lstStyle/>
        <a:p>
          <a:endParaRPr lang="en-US"/>
        </a:p>
      </dgm:t>
    </dgm:pt>
    <dgm:pt modelId="{4A7D4E8A-ED63-4906-94C4-33AF6B1AA7BA}" type="sibTrans" cxnId="{42CEEA38-B52B-4CC2-9CB4-014FCB6719AA}">
      <dgm:prSet/>
      <dgm:spPr/>
      <dgm:t>
        <a:bodyPr/>
        <a:lstStyle/>
        <a:p>
          <a:endParaRPr lang="en-US"/>
        </a:p>
      </dgm:t>
    </dgm:pt>
    <dgm:pt modelId="{4A205A09-69A3-4F82-82F9-0A635887D80E}">
      <dgm:prSet/>
      <dgm:spPr/>
      <dgm:t>
        <a:bodyPr/>
        <a:lstStyle/>
        <a:p>
          <a:r>
            <a:rPr lang="en-US" dirty="0">
              <a:solidFill>
                <a:schemeClr val="bg1"/>
              </a:solidFill>
            </a:rPr>
            <a:t>Interpret application security, device security, and physical security.</a:t>
          </a:r>
        </a:p>
      </dgm:t>
    </dgm:pt>
    <dgm:pt modelId="{28B60904-6108-47DE-84C5-A55BC4E8EA73}" type="parTrans" cxnId="{D708BB33-0287-41FF-815B-B29FF4F4D898}">
      <dgm:prSet/>
      <dgm:spPr/>
      <dgm:t>
        <a:bodyPr/>
        <a:lstStyle/>
        <a:p>
          <a:endParaRPr lang="en-US"/>
        </a:p>
      </dgm:t>
    </dgm:pt>
    <dgm:pt modelId="{86920BD6-5CCC-47D8-9DC6-E7250622D1C5}" type="sibTrans" cxnId="{D708BB33-0287-41FF-815B-B29FF4F4D898}">
      <dgm:prSet/>
      <dgm:spPr/>
      <dgm:t>
        <a:bodyPr/>
        <a:lstStyle/>
        <a:p>
          <a:endParaRPr lang="en-US"/>
        </a:p>
      </dgm:t>
    </dgm:pt>
    <dgm:pt modelId="{B830BA14-ADFD-4101-B72C-24A19D3FADAC}">
      <dgm:prSet/>
      <dgm:spPr/>
      <dgm:t>
        <a:bodyPr/>
        <a:lstStyle/>
        <a:p>
          <a:r>
            <a:rPr lang="en-US" dirty="0">
              <a:solidFill>
                <a:schemeClr val="bg1"/>
              </a:solidFill>
            </a:rPr>
            <a:t>Exam authentication and access control techniques</a:t>
          </a:r>
          <a:r>
            <a:rPr lang="en-US" dirty="0"/>
            <a:t>.</a:t>
          </a:r>
        </a:p>
      </dgm:t>
    </dgm:pt>
    <dgm:pt modelId="{82FC7126-3228-4AE2-A43D-09C465F1DDB1}" type="parTrans" cxnId="{1D7F0EA1-F365-4B06-9BB6-F2FC57B4CF63}">
      <dgm:prSet/>
      <dgm:spPr/>
      <dgm:t>
        <a:bodyPr/>
        <a:lstStyle/>
        <a:p>
          <a:endParaRPr lang="en-US"/>
        </a:p>
      </dgm:t>
    </dgm:pt>
    <dgm:pt modelId="{9F3B8BB1-5788-4401-B507-554426F7A71C}" type="sibTrans" cxnId="{1D7F0EA1-F365-4B06-9BB6-F2FC57B4CF63}">
      <dgm:prSet/>
      <dgm:spPr/>
      <dgm:t>
        <a:bodyPr/>
        <a:lstStyle/>
        <a:p>
          <a:endParaRPr lang="en-US"/>
        </a:p>
      </dgm:t>
    </dgm:pt>
    <dgm:pt modelId="{5EE16F38-19DE-492D-9230-DCB58F5CA192}">
      <dgm:prSet/>
      <dgm:spPr/>
      <dgm:t>
        <a:bodyPr/>
        <a:lstStyle/>
        <a:p>
          <a:endParaRPr lang="en-US" dirty="0"/>
        </a:p>
      </dgm:t>
    </dgm:pt>
    <dgm:pt modelId="{3B252C77-CFEA-4AAC-BE86-3E8B72D02A42}" type="parTrans" cxnId="{2E4DFE10-D0DD-4ADC-911B-C94C8C634A95}">
      <dgm:prSet/>
      <dgm:spPr/>
      <dgm:t>
        <a:bodyPr/>
        <a:lstStyle/>
        <a:p>
          <a:endParaRPr lang="en-US"/>
        </a:p>
      </dgm:t>
    </dgm:pt>
    <dgm:pt modelId="{114E2113-92F9-453E-8058-0CDF51E1ADE5}" type="sibTrans" cxnId="{2E4DFE10-D0DD-4ADC-911B-C94C8C634A95}">
      <dgm:prSet/>
      <dgm:spPr/>
      <dgm:t>
        <a:bodyPr/>
        <a:lstStyle/>
        <a:p>
          <a:endParaRPr lang="en-US"/>
        </a:p>
      </dgm:t>
    </dgm:pt>
    <dgm:pt modelId="{C7B22918-E33E-42C7-941E-52A9A6B09F6C}">
      <dgm:prSet/>
      <dgm:spPr/>
      <dgm:t>
        <a:bodyPr/>
        <a:lstStyle/>
        <a:p>
          <a:endParaRPr lang="en-US" dirty="0"/>
        </a:p>
      </dgm:t>
    </dgm:pt>
    <dgm:pt modelId="{EB54F8C1-2FEE-435A-BFD1-C50BE82D2CFB}" type="parTrans" cxnId="{BFB8B611-E5AD-4229-B714-C2FA53B08CC9}">
      <dgm:prSet/>
      <dgm:spPr/>
      <dgm:t>
        <a:bodyPr/>
        <a:lstStyle/>
        <a:p>
          <a:endParaRPr lang="en-US"/>
        </a:p>
      </dgm:t>
    </dgm:pt>
    <dgm:pt modelId="{5682F1F4-8D19-4431-89D8-8769DA923B99}" type="sibTrans" cxnId="{BFB8B611-E5AD-4229-B714-C2FA53B08CC9}">
      <dgm:prSet/>
      <dgm:spPr/>
      <dgm:t>
        <a:bodyPr/>
        <a:lstStyle/>
        <a:p>
          <a:endParaRPr lang="en-US"/>
        </a:p>
      </dgm:t>
    </dgm:pt>
    <dgm:pt modelId="{1F9DD625-A52F-494F-8EF8-5B5D6C01394B}" type="pres">
      <dgm:prSet presAssocID="{A7F7D9AA-AA87-40C6-8735-48085D7C4930}" presName="vert0" presStyleCnt="0">
        <dgm:presLayoutVars>
          <dgm:dir/>
          <dgm:animOne val="branch"/>
          <dgm:animLvl val="lvl"/>
        </dgm:presLayoutVars>
      </dgm:prSet>
      <dgm:spPr/>
    </dgm:pt>
    <dgm:pt modelId="{39AB50C5-48D7-4785-B2D8-692D73EEF2EF}" type="pres">
      <dgm:prSet presAssocID="{092CC433-F037-4201-B1FB-470CD3F2D234}" presName="thickLine" presStyleLbl="alignNode1" presStyleIdx="0" presStyleCnt="9"/>
      <dgm:spPr/>
    </dgm:pt>
    <dgm:pt modelId="{86CBA5B3-BAD8-44B2-A9DE-C6E5B8AE444B}" type="pres">
      <dgm:prSet presAssocID="{092CC433-F037-4201-B1FB-470CD3F2D234}" presName="horz1" presStyleCnt="0"/>
      <dgm:spPr/>
    </dgm:pt>
    <dgm:pt modelId="{E4E65034-BFEE-478A-8157-4382115DE576}" type="pres">
      <dgm:prSet presAssocID="{092CC433-F037-4201-B1FB-470CD3F2D234}" presName="tx1" presStyleLbl="revTx" presStyleIdx="0" presStyleCnt="9"/>
      <dgm:spPr/>
    </dgm:pt>
    <dgm:pt modelId="{C5EB7956-E2A6-467F-9ED1-C4B45B9C0628}" type="pres">
      <dgm:prSet presAssocID="{092CC433-F037-4201-B1FB-470CD3F2D234}" presName="vert1" presStyleCnt="0"/>
      <dgm:spPr/>
    </dgm:pt>
    <dgm:pt modelId="{97C08B60-5144-418E-B11E-6BD590783424}" type="pres">
      <dgm:prSet presAssocID="{18B89FB3-23F8-473F-8324-AED835289380}" presName="thickLine" presStyleLbl="alignNode1" presStyleIdx="1" presStyleCnt="9"/>
      <dgm:spPr/>
    </dgm:pt>
    <dgm:pt modelId="{B5A67A73-83FB-445A-994D-E7059C3A55EE}" type="pres">
      <dgm:prSet presAssocID="{18B89FB3-23F8-473F-8324-AED835289380}" presName="horz1" presStyleCnt="0"/>
      <dgm:spPr/>
    </dgm:pt>
    <dgm:pt modelId="{484083F7-6E57-490D-AF40-BEA0471BB209}" type="pres">
      <dgm:prSet presAssocID="{18B89FB3-23F8-473F-8324-AED835289380}" presName="tx1" presStyleLbl="revTx" presStyleIdx="1" presStyleCnt="9"/>
      <dgm:spPr/>
    </dgm:pt>
    <dgm:pt modelId="{53E92A99-16D1-4AB2-8FC5-A5C547B82C91}" type="pres">
      <dgm:prSet presAssocID="{18B89FB3-23F8-473F-8324-AED835289380}" presName="vert1" presStyleCnt="0"/>
      <dgm:spPr/>
    </dgm:pt>
    <dgm:pt modelId="{1258E4EA-F847-4E88-9EFB-4720A642C7C2}" type="pres">
      <dgm:prSet presAssocID="{F085E046-826F-44F4-9AE4-DCA4C76DA451}" presName="thickLine" presStyleLbl="alignNode1" presStyleIdx="2" presStyleCnt="9"/>
      <dgm:spPr/>
    </dgm:pt>
    <dgm:pt modelId="{49E8BA8D-1ADD-42A8-BCF2-12293D9B55FD}" type="pres">
      <dgm:prSet presAssocID="{F085E046-826F-44F4-9AE4-DCA4C76DA451}" presName="horz1" presStyleCnt="0"/>
      <dgm:spPr/>
    </dgm:pt>
    <dgm:pt modelId="{3387E83F-10DA-47C6-8044-70799BA19A68}" type="pres">
      <dgm:prSet presAssocID="{F085E046-826F-44F4-9AE4-DCA4C76DA451}" presName="tx1" presStyleLbl="revTx" presStyleIdx="2" presStyleCnt="9"/>
      <dgm:spPr/>
    </dgm:pt>
    <dgm:pt modelId="{7ED291A0-9E71-4BB0-A18E-2D3794B1CAF6}" type="pres">
      <dgm:prSet presAssocID="{F085E046-826F-44F4-9AE4-DCA4C76DA451}" presName="vert1" presStyleCnt="0"/>
      <dgm:spPr/>
    </dgm:pt>
    <dgm:pt modelId="{5D09F669-5C51-4A29-8F1D-45D04DDF9A03}" type="pres">
      <dgm:prSet presAssocID="{36B45F32-44D0-454A-833B-6ED28B3CEA51}" presName="thickLine" presStyleLbl="alignNode1" presStyleIdx="3" presStyleCnt="9"/>
      <dgm:spPr/>
    </dgm:pt>
    <dgm:pt modelId="{BC5CEDD8-25D5-42BC-AAE9-7E6337C19346}" type="pres">
      <dgm:prSet presAssocID="{36B45F32-44D0-454A-833B-6ED28B3CEA51}" presName="horz1" presStyleCnt="0"/>
      <dgm:spPr/>
    </dgm:pt>
    <dgm:pt modelId="{401B6E3A-86BA-4684-9DCF-F074247AB63B}" type="pres">
      <dgm:prSet presAssocID="{36B45F32-44D0-454A-833B-6ED28B3CEA51}" presName="tx1" presStyleLbl="revTx" presStyleIdx="3" presStyleCnt="9"/>
      <dgm:spPr/>
    </dgm:pt>
    <dgm:pt modelId="{46DA6D36-2655-4FA9-92A0-80947362A94F}" type="pres">
      <dgm:prSet presAssocID="{36B45F32-44D0-454A-833B-6ED28B3CEA51}" presName="vert1" presStyleCnt="0"/>
      <dgm:spPr/>
    </dgm:pt>
    <dgm:pt modelId="{1AE0A9DB-FA8E-49D2-BFFE-C4D8822448AE}" type="pres">
      <dgm:prSet presAssocID="{EE2C0474-7EA7-4366-961F-53142598FE84}" presName="thickLine" presStyleLbl="alignNode1" presStyleIdx="4" presStyleCnt="9"/>
      <dgm:spPr/>
    </dgm:pt>
    <dgm:pt modelId="{CFD7ABA7-38F3-433B-BCBC-31DFED69E27B}" type="pres">
      <dgm:prSet presAssocID="{EE2C0474-7EA7-4366-961F-53142598FE84}" presName="horz1" presStyleCnt="0"/>
      <dgm:spPr/>
    </dgm:pt>
    <dgm:pt modelId="{1137E508-72B9-430F-B052-E3323D9F8DC1}" type="pres">
      <dgm:prSet presAssocID="{EE2C0474-7EA7-4366-961F-53142598FE84}" presName="tx1" presStyleLbl="revTx" presStyleIdx="4" presStyleCnt="9"/>
      <dgm:spPr/>
    </dgm:pt>
    <dgm:pt modelId="{4260A229-EAA2-4388-A30B-18E97691AAE0}" type="pres">
      <dgm:prSet presAssocID="{EE2C0474-7EA7-4366-961F-53142598FE84}" presName="vert1" presStyleCnt="0"/>
      <dgm:spPr/>
    </dgm:pt>
    <dgm:pt modelId="{E27A35A1-BFE5-43C9-BFDD-E54D532C4B61}" type="pres">
      <dgm:prSet presAssocID="{4A205A09-69A3-4F82-82F9-0A635887D80E}" presName="thickLine" presStyleLbl="alignNode1" presStyleIdx="5" presStyleCnt="9"/>
      <dgm:spPr/>
    </dgm:pt>
    <dgm:pt modelId="{353DD8F2-1B05-46E9-B2AE-6198EA6DF950}" type="pres">
      <dgm:prSet presAssocID="{4A205A09-69A3-4F82-82F9-0A635887D80E}" presName="horz1" presStyleCnt="0"/>
      <dgm:spPr/>
    </dgm:pt>
    <dgm:pt modelId="{904FF6D1-1F23-4400-82CF-F202F8605AA5}" type="pres">
      <dgm:prSet presAssocID="{4A205A09-69A3-4F82-82F9-0A635887D80E}" presName="tx1" presStyleLbl="revTx" presStyleIdx="5" presStyleCnt="9"/>
      <dgm:spPr/>
    </dgm:pt>
    <dgm:pt modelId="{3471B4A0-9CDD-4FBC-A6E4-CE611EA87780}" type="pres">
      <dgm:prSet presAssocID="{4A205A09-69A3-4F82-82F9-0A635887D80E}" presName="vert1" presStyleCnt="0"/>
      <dgm:spPr/>
    </dgm:pt>
    <dgm:pt modelId="{529DEE04-E4CC-4656-B0D5-488CE8CC38AC}" type="pres">
      <dgm:prSet presAssocID="{B830BA14-ADFD-4101-B72C-24A19D3FADAC}" presName="thickLine" presStyleLbl="alignNode1" presStyleIdx="6" presStyleCnt="9"/>
      <dgm:spPr/>
    </dgm:pt>
    <dgm:pt modelId="{85545CFE-62CB-4523-BC83-7CDB899E3487}" type="pres">
      <dgm:prSet presAssocID="{B830BA14-ADFD-4101-B72C-24A19D3FADAC}" presName="horz1" presStyleCnt="0"/>
      <dgm:spPr/>
    </dgm:pt>
    <dgm:pt modelId="{855B95E5-87F4-480D-BCBE-2B4B1B4B4BED}" type="pres">
      <dgm:prSet presAssocID="{B830BA14-ADFD-4101-B72C-24A19D3FADAC}" presName="tx1" presStyleLbl="revTx" presStyleIdx="6" presStyleCnt="9"/>
      <dgm:spPr/>
    </dgm:pt>
    <dgm:pt modelId="{A58A6227-CB0E-4D39-B11A-32ECEAC33B87}" type="pres">
      <dgm:prSet presAssocID="{B830BA14-ADFD-4101-B72C-24A19D3FADAC}" presName="vert1" presStyleCnt="0"/>
      <dgm:spPr/>
    </dgm:pt>
    <dgm:pt modelId="{395F3943-586E-4CF2-AA25-312B4BC6D6EA}" type="pres">
      <dgm:prSet presAssocID="{5EE16F38-19DE-492D-9230-DCB58F5CA192}" presName="thickLine" presStyleLbl="alignNode1" presStyleIdx="7" presStyleCnt="9"/>
      <dgm:spPr/>
    </dgm:pt>
    <dgm:pt modelId="{02DBCF23-7684-46F7-B129-1F2888093F0D}" type="pres">
      <dgm:prSet presAssocID="{5EE16F38-19DE-492D-9230-DCB58F5CA192}" presName="horz1" presStyleCnt="0"/>
      <dgm:spPr/>
    </dgm:pt>
    <dgm:pt modelId="{904AFF47-957A-4FB4-8595-C21DD0739462}" type="pres">
      <dgm:prSet presAssocID="{5EE16F38-19DE-492D-9230-DCB58F5CA192}" presName="tx1" presStyleLbl="revTx" presStyleIdx="7" presStyleCnt="9"/>
      <dgm:spPr/>
    </dgm:pt>
    <dgm:pt modelId="{016FBADE-3F0D-4525-90C8-C3B084422ABF}" type="pres">
      <dgm:prSet presAssocID="{5EE16F38-19DE-492D-9230-DCB58F5CA192}" presName="vert1" presStyleCnt="0"/>
      <dgm:spPr/>
    </dgm:pt>
    <dgm:pt modelId="{964CDFC0-F6E3-40A6-8C1F-D7F5A65E8B73}" type="pres">
      <dgm:prSet presAssocID="{C7B22918-E33E-42C7-941E-52A9A6B09F6C}" presName="thickLine" presStyleLbl="alignNode1" presStyleIdx="8" presStyleCnt="9"/>
      <dgm:spPr/>
    </dgm:pt>
    <dgm:pt modelId="{F0D6D921-7004-4A5A-888F-79EFB590F22C}" type="pres">
      <dgm:prSet presAssocID="{C7B22918-E33E-42C7-941E-52A9A6B09F6C}" presName="horz1" presStyleCnt="0"/>
      <dgm:spPr/>
    </dgm:pt>
    <dgm:pt modelId="{6580092C-1A50-460B-A79C-41B6168E4685}" type="pres">
      <dgm:prSet presAssocID="{C7B22918-E33E-42C7-941E-52A9A6B09F6C}" presName="tx1" presStyleLbl="revTx" presStyleIdx="8" presStyleCnt="9"/>
      <dgm:spPr/>
    </dgm:pt>
    <dgm:pt modelId="{CBA13765-595B-4878-9DCB-44BE1CA926E5}" type="pres">
      <dgm:prSet presAssocID="{C7B22918-E33E-42C7-941E-52A9A6B09F6C}" presName="vert1" presStyleCnt="0"/>
      <dgm:spPr/>
    </dgm:pt>
  </dgm:ptLst>
  <dgm:cxnLst>
    <dgm:cxn modelId="{2E4DFE10-D0DD-4ADC-911B-C94C8C634A95}" srcId="{A7F7D9AA-AA87-40C6-8735-48085D7C4930}" destId="{5EE16F38-19DE-492D-9230-DCB58F5CA192}" srcOrd="7" destOrd="0" parTransId="{3B252C77-CFEA-4AAC-BE86-3E8B72D02A42}" sibTransId="{114E2113-92F9-453E-8058-0CDF51E1ADE5}"/>
    <dgm:cxn modelId="{BFB8B611-E5AD-4229-B714-C2FA53B08CC9}" srcId="{A7F7D9AA-AA87-40C6-8735-48085D7C4930}" destId="{C7B22918-E33E-42C7-941E-52A9A6B09F6C}" srcOrd="8" destOrd="0" parTransId="{EB54F8C1-2FEE-435A-BFD1-C50BE82D2CFB}" sibTransId="{5682F1F4-8D19-4431-89D8-8769DA923B99}"/>
    <dgm:cxn modelId="{4BB11013-D5A7-4C39-A5C0-B8AFAC21110F}" type="presOf" srcId="{092CC433-F037-4201-B1FB-470CD3F2D234}" destId="{E4E65034-BFEE-478A-8157-4382115DE576}" srcOrd="0" destOrd="0" presId="urn:microsoft.com/office/officeart/2008/layout/LinedList"/>
    <dgm:cxn modelId="{58A62219-B21F-476C-B295-AB14A110A064}" srcId="{A7F7D9AA-AA87-40C6-8735-48085D7C4930}" destId="{36B45F32-44D0-454A-833B-6ED28B3CEA51}" srcOrd="3" destOrd="0" parTransId="{974A594E-8828-4C5B-B4B6-BE7223105BDB}" sibTransId="{CE99DEDB-D203-4A36-A471-1CFA8D27AD25}"/>
    <dgm:cxn modelId="{E25C7D2B-7FFE-4515-B9F8-F155E93EA663}" srcId="{A7F7D9AA-AA87-40C6-8735-48085D7C4930}" destId="{18B89FB3-23F8-473F-8324-AED835289380}" srcOrd="1" destOrd="0" parTransId="{22A62DEA-1F1E-48D7-8042-4FD9B9D7CF22}" sibTransId="{F2CDE0AA-432D-45EE-9794-CBD6C423F8EA}"/>
    <dgm:cxn modelId="{0054792F-F197-4578-9330-3E497B22713B}" srcId="{A7F7D9AA-AA87-40C6-8735-48085D7C4930}" destId="{F085E046-826F-44F4-9AE4-DCA4C76DA451}" srcOrd="2" destOrd="0" parTransId="{D804C55F-F0FF-4C36-BB55-D9B363C3EBDE}" sibTransId="{7805DD51-A19B-4A90-9863-1140A2467CB1}"/>
    <dgm:cxn modelId="{D708BB33-0287-41FF-815B-B29FF4F4D898}" srcId="{A7F7D9AA-AA87-40C6-8735-48085D7C4930}" destId="{4A205A09-69A3-4F82-82F9-0A635887D80E}" srcOrd="5" destOrd="0" parTransId="{28B60904-6108-47DE-84C5-A55BC4E8EA73}" sibTransId="{86920BD6-5CCC-47D8-9DC6-E7250622D1C5}"/>
    <dgm:cxn modelId="{546B7237-238B-4380-A8CC-B5C149A8CD4C}" type="presOf" srcId="{EE2C0474-7EA7-4366-961F-53142598FE84}" destId="{1137E508-72B9-430F-B052-E3323D9F8DC1}" srcOrd="0" destOrd="0" presId="urn:microsoft.com/office/officeart/2008/layout/LinedList"/>
    <dgm:cxn modelId="{42CEEA38-B52B-4CC2-9CB4-014FCB6719AA}" srcId="{A7F7D9AA-AA87-40C6-8735-48085D7C4930}" destId="{EE2C0474-7EA7-4366-961F-53142598FE84}" srcOrd="4" destOrd="0" parTransId="{DB2C556B-DABD-4CED-82E9-F1E73D2DDD4F}" sibTransId="{4A7D4E8A-ED63-4906-94C4-33AF6B1AA7BA}"/>
    <dgm:cxn modelId="{2062043A-E8F3-4F83-96C7-993E47C1FE1B}" type="presOf" srcId="{4A205A09-69A3-4F82-82F9-0A635887D80E}" destId="{904FF6D1-1F23-4400-82CF-F202F8605AA5}" srcOrd="0" destOrd="0" presId="urn:microsoft.com/office/officeart/2008/layout/LinedList"/>
    <dgm:cxn modelId="{D4D6D65E-2F50-4E0B-8AD6-40AE20A58F59}" srcId="{A7F7D9AA-AA87-40C6-8735-48085D7C4930}" destId="{092CC433-F037-4201-B1FB-470CD3F2D234}" srcOrd="0" destOrd="0" parTransId="{26FC4B0F-AA65-4C8C-BE41-214372C160D8}" sibTransId="{1478683E-3EB6-41E4-AD59-7EF523A8561F}"/>
    <dgm:cxn modelId="{F35A3574-2795-4034-A0F7-57F39CC34D02}" type="presOf" srcId="{F085E046-826F-44F4-9AE4-DCA4C76DA451}" destId="{3387E83F-10DA-47C6-8044-70799BA19A68}" srcOrd="0" destOrd="0" presId="urn:microsoft.com/office/officeart/2008/layout/LinedList"/>
    <dgm:cxn modelId="{0D457859-61D0-4795-957A-67DD631BECC6}" type="presOf" srcId="{36B45F32-44D0-454A-833B-6ED28B3CEA51}" destId="{401B6E3A-86BA-4684-9DCF-F074247AB63B}" srcOrd="0" destOrd="0" presId="urn:microsoft.com/office/officeart/2008/layout/LinedList"/>
    <dgm:cxn modelId="{E602F393-D874-4DFF-A488-CD504530E4D3}" type="presOf" srcId="{C7B22918-E33E-42C7-941E-52A9A6B09F6C}" destId="{6580092C-1A50-460B-A79C-41B6168E4685}" srcOrd="0" destOrd="0" presId="urn:microsoft.com/office/officeart/2008/layout/LinedList"/>
    <dgm:cxn modelId="{1D7F0EA1-F365-4B06-9BB6-F2FC57B4CF63}" srcId="{A7F7D9AA-AA87-40C6-8735-48085D7C4930}" destId="{B830BA14-ADFD-4101-B72C-24A19D3FADAC}" srcOrd="6" destOrd="0" parTransId="{82FC7126-3228-4AE2-A43D-09C465F1DDB1}" sibTransId="{9F3B8BB1-5788-4401-B507-554426F7A71C}"/>
    <dgm:cxn modelId="{9BBFEBB5-2C56-4F17-980E-7B237AFC437B}" type="presOf" srcId="{A7F7D9AA-AA87-40C6-8735-48085D7C4930}" destId="{1F9DD625-A52F-494F-8EF8-5B5D6C01394B}" srcOrd="0" destOrd="0" presId="urn:microsoft.com/office/officeart/2008/layout/LinedList"/>
    <dgm:cxn modelId="{B92245CF-86DA-4848-A6A5-F70E3F9C25A9}" type="presOf" srcId="{5EE16F38-19DE-492D-9230-DCB58F5CA192}" destId="{904AFF47-957A-4FB4-8595-C21DD0739462}" srcOrd="0" destOrd="0" presId="urn:microsoft.com/office/officeart/2008/layout/LinedList"/>
    <dgm:cxn modelId="{3724D0D5-313B-4E91-B74D-6F065E7D9077}" type="presOf" srcId="{B830BA14-ADFD-4101-B72C-24A19D3FADAC}" destId="{855B95E5-87F4-480D-BCBE-2B4B1B4B4BED}" srcOrd="0" destOrd="0" presId="urn:microsoft.com/office/officeart/2008/layout/LinedList"/>
    <dgm:cxn modelId="{85D7EDF2-FFEF-4289-B2B6-4C75B54BCC65}" type="presOf" srcId="{18B89FB3-23F8-473F-8324-AED835289380}" destId="{484083F7-6E57-490D-AF40-BEA0471BB209}" srcOrd="0" destOrd="0" presId="urn:microsoft.com/office/officeart/2008/layout/LinedList"/>
    <dgm:cxn modelId="{F222D323-FC41-448C-9FD9-6BAF519478DE}" type="presParOf" srcId="{1F9DD625-A52F-494F-8EF8-5B5D6C01394B}" destId="{39AB50C5-48D7-4785-B2D8-692D73EEF2EF}" srcOrd="0" destOrd="0" presId="urn:microsoft.com/office/officeart/2008/layout/LinedList"/>
    <dgm:cxn modelId="{4C5E72C5-2A18-4D9B-B49F-FA6E701BC9B3}" type="presParOf" srcId="{1F9DD625-A52F-494F-8EF8-5B5D6C01394B}" destId="{86CBA5B3-BAD8-44B2-A9DE-C6E5B8AE444B}" srcOrd="1" destOrd="0" presId="urn:microsoft.com/office/officeart/2008/layout/LinedList"/>
    <dgm:cxn modelId="{BE84445E-B0B9-4481-82B5-323A5FC4D9D2}" type="presParOf" srcId="{86CBA5B3-BAD8-44B2-A9DE-C6E5B8AE444B}" destId="{E4E65034-BFEE-478A-8157-4382115DE576}" srcOrd="0" destOrd="0" presId="urn:microsoft.com/office/officeart/2008/layout/LinedList"/>
    <dgm:cxn modelId="{06B0D9A1-18C1-4F9F-91AD-1BAE3620DD98}" type="presParOf" srcId="{86CBA5B3-BAD8-44B2-A9DE-C6E5B8AE444B}" destId="{C5EB7956-E2A6-467F-9ED1-C4B45B9C0628}" srcOrd="1" destOrd="0" presId="urn:microsoft.com/office/officeart/2008/layout/LinedList"/>
    <dgm:cxn modelId="{5225349F-CF70-4A13-817B-4ACC5BF9D486}" type="presParOf" srcId="{1F9DD625-A52F-494F-8EF8-5B5D6C01394B}" destId="{97C08B60-5144-418E-B11E-6BD590783424}" srcOrd="2" destOrd="0" presId="urn:microsoft.com/office/officeart/2008/layout/LinedList"/>
    <dgm:cxn modelId="{66AB4D88-D465-4592-9BB3-A55DC220689A}" type="presParOf" srcId="{1F9DD625-A52F-494F-8EF8-5B5D6C01394B}" destId="{B5A67A73-83FB-445A-994D-E7059C3A55EE}" srcOrd="3" destOrd="0" presId="urn:microsoft.com/office/officeart/2008/layout/LinedList"/>
    <dgm:cxn modelId="{FF03F956-8734-4422-B118-F268DAA3EFD5}" type="presParOf" srcId="{B5A67A73-83FB-445A-994D-E7059C3A55EE}" destId="{484083F7-6E57-490D-AF40-BEA0471BB209}" srcOrd="0" destOrd="0" presId="urn:microsoft.com/office/officeart/2008/layout/LinedList"/>
    <dgm:cxn modelId="{796760BD-6C16-4879-9D60-381A6A1BF3F8}" type="presParOf" srcId="{B5A67A73-83FB-445A-994D-E7059C3A55EE}" destId="{53E92A99-16D1-4AB2-8FC5-A5C547B82C91}" srcOrd="1" destOrd="0" presId="urn:microsoft.com/office/officeart/2008/layout/LinedList"/>
    <dgm:cxn modelId="{6B6B39A8-5606-4C01-AE95-8A5DCDA82D8A}" type="presParOf" srcId="{1F9DD625-A52F-494F-8EF8-5B5D6C01394B}" destId="{1258E4EA-F847-4E88-9EFB-4720A642C7C2}" srcOrd="4" destOrd="0" presId="urn:microsoft.com/office/officeart/2008/layout/LinedList"/>
    <dgm:cxn modelId="{D906BB04-FDD8-4EC0-8057-12FFBFE2F93E}" type="presParOf" srcId="{1F9DD625-A52F-494F-8EF8-5B5D6C01394B}" destId="{49E8BA8D-1ADD-42A8-BCF2-12293D9B55FD}" srcOrd="5" destOrd="0" presId="urn:microsoft.com/office/officeart/2008/layout/LinedList"/>
    <dgm:cxn modelId="{3A0F39BC-B817-411E-BBF7-0DB09EDD6D8C}" type="presParOf" srcId="{49E8BA8D-1ADD-42A8-BCF2-12293D9B55FD}" destId="{3387E83F-10DA-47C6-8044-70799BA19A68}" srcOrd="0" destOrd="0" presId="urn:microsoft.com/office/officeart/2008/layout/LinedList"/>
    <dgm:cxn modelId="{5D192125-7E56-41AE-8980-C70286301DE5}" type="presParOf" srcId="{49E8BA8D-1ADD-42A8-BCF2-12293D9B55FD}" destId="{7ED291A0-9E71-4BB0-A18E-2D3794B1CAF6}" srcOrd="1" destOrd="0" presId="urn:microsoft.com/office/officeart/2008/layout/LinedList"/>
    <dgm:cxn modelId="{6B6331E4-25B7-4445-81F1-8CA325A83769}" type="presParOf" srcId="{1F9DD625-A52F-494F-8EF8-5B5D6C01394B}" destId="{5D09F669-5C51-4A29-8F1D-45D04DDF9A03}" srcOrd="6" destOrd="0" presId="urn:microsoft.com/office/officeart/2008/layout/LinedList"/>
    <dgm:cxn modelId="{82EAD84D-71C1-48B1-9C74-73E3D933A406}" type="presParOf" srcId="{1F9DD625-A52F-494F-8EF8-5B5D6C01394B}" destId="{BC5CEDD8-25D5-42BC-AAE9-7E6337C19346}" srcOrd="7" destOrd="0" presId="urn:microsoft.com/office/officeart/2008/layout/LinedList"/>
    <dgm:cxn modelId="{F7012A0D-28BC-47D5-8551-D7FDE7DC5A77}" type="presParOf" srcId="{BC5CEDD8-25D5-42BC-AAE9-7E6337C19346}" destId="{401B6E3A-86BA-4684-9DCF-F074247AB63B}" srcOrd="0" destOrd="0" presId="urn:microsoft.com/office/officeart/2008/layout/LinedList"/>
    <dgm:cxn modelId="{A3AEF58E-E55E-45EF-ACEB-3E84F1B8186C}" type="presParOf" srcId="{BC5CEDD8-25D5-42BC-AAE9-7E6337C19346}" destId="{46DA6D36-2655-4FA9-92A0-80947362A94F}" srcOrd="1" destOrd="0" presId="urn:microsoft.com/office/officeart/2008/layout/LinedList"/>
    <dgm:cxn modelId="{E66DD9E8-368F-4455-BBD7-397A3C58811E}" type="presParOf" srcId="{1F9DD625-A52F-494F-8EF8-5B5D6C01394B}" destId="{1AE0A9DB-FA8E-49D2-BFFE-C4D8822448AE}" srcOrd="8" destOrd="0" presId="urn:microsoft.com/office/officeart/2008/layout/LinedList"/>
    <dgm:cxn modelId="{A14F314B-B78B-49F8-8638-B08573B2E9E1}" type="presParOf" srcId="{1F9DD625-A52F-494F-8EF8-5B5D6C01394B}" destId="{CFD7ABA7-38F3-433B-BCBC-31DFED69E27B}" srcOrd="9" destOrd="0" presId="urn:microsoft.com/office/officeart/2008/layout/LinedList"/>
    <dgm:cxn modelId="{75FF01FC-74B7-433C-9C24-3BB7D3F99474}" type="presParOf" srcId="{CFD7ABA7-38F3-433B-BCBC-31DFED69E27B}" destId="{1137E508-72B9-430F-B052-E3323D9F8DC1}" srcOrd="0" destOrd="0" presId="urn:microsoft.com/office/officeart/2008/layout/LinedList"/>
    <dgm:cxn modelId="{A2B10CA7-E7B6-40BC-AE3D-54F53254770D}" type="presParOf" srcId="{CFD7ABA7-38F3-433B-BCBC-31DFED69E27B}" destId="{4260A229-EAA2-4388-A30B-18E97691AAE0}" srcOrd="1" destOrd="0" presId="urn:microsoft.com/office/officeart/2008/layout/LinedList"/>
    <dgm:cxn modelId="{D6A86E55-6294-4FFF-A1C2-AF3344553BD6}" type="presParOf" srcId="{1F9DD625-A52F-494F-8EF8-5B5D6C01394B}" destId="{E27A35A1-BFE5-43C9-BFDD-E54D532C4B61}" srcOrd="10" destOrd="0" presId="urn:microsoft.com/office/officeart/2008/layout/LinedList"/>
    <dgm:cxn modelId="{DA194E01-AAC2-4D47-9D04-8E666C868DF9}" type="presParOf" srcId="{1F9DD625-A52F-494F-8EF8-5B5D6C01394B}" destId="{353DD8F2-1B05-46E9-B2AE-6198EA6DF950}" srcOrd="11" destOrd="0" presId="urn:microsoft.com/office/officeart/2008/layout/LinedList"/>
    <dgm:cxn modelId="{A3964295-DD5A-4758-8E4E-D080A1809047}" type="presParOf" srcId="{353DD8F2-1B05-46E9-B2AE-6198EA6DF950}" destId="{904FF6D1-1F23-4400-82CF-F202F8605AA5}" srcOrd="0" destOrd="0" presId="urn:microsoft.com/office/officeart/2008/layout/LinedList"/>
    <dgm:cxn modelId="{8858A1ED-F254-4419-9CA4-E8C990AE8CD8}" type="presParOf" srcId="{353DD8F2-1B05-46E9-B2AE-6198EA6DF950}" destId="{3471B4A0-9CDD-4FBC-A6E4-CE611EA87780}" srcOrd="1" destOrd="0" presId="urn:microsoft.com/office/officeart/2008/layout/LinedList"/>
    <dgm:cxn modelId="{D74164D0-B99A-4493-B96D-A74A49C0164C}" type="presParOf" srcId="{1F9DD625-A52F-494F-8EF8-5B5D6C01394B}" destId="{529DEE04-E4CC-4656-B0D5-488CE8CC38AC}" srcOrd="12" destOrd="0" presId="urn:microsoft.com/office/officeart/2008/layout/LinedList"/>
    <dgm:cxn modelId="{AFE1170F-FE8E-49BD-AAA7-31164E64D824}" type="presParOf" srcId="{1F9DD625-A52F-494F-8EF8-5B5D6C01394B}" destId="{85545CFE-62CB-4523-BC83-7CDB899E3487}" srcOrd="13" destOrd="0" presId="urn:microsoft.com/office/officeart/2008/layout/LinedList"/>
    <dgm:cxn modelId="{1F7DFD41-2585-46CD-81F8-D7ADDE207A0F}" type="presParOf" srcId="{85545CFE-62CB-4523-BC83-7CDB899E3487}" destId="{855B95E5-87F4-480D-BCBE-2B4B1B4B4BED}" srcOrd="0" destOrd="0" presId="urn:microsoft.com/office/officeart/2008/layout/LinedList"/>
    <dgm:cxn modelId="{0F939382-E3B2-4484-AA7E-DD316E99FC54}" type="presParOf" srcId="{85545CFE-62CB-4523-BC83-7CDB899E3487}" destId="{A58A6227-CB0E-4D39-B11A-32ECEAC33B87}" srcOrd="1" destOrd="0" presId="urn:microsoft.com/office/officeart/2008/layout/LinedList"/>
    <dgm:cxn modelId="{667BDFD2-DAF1-4BDC-9E76-44D890844A19}" type="presParOf" srcId="{1F9DD625-A52F-494F-8EF8-5B5D6C01394B}" destId="{395F3943-586E-4CF2-AA25-312B4BC6D6EA}" srcOrd="14" destOrd="0" presId="urn:microsoft.com/office/officeart/2008/layout/LinedList"/>
    <dgm:cxn modelId="{272826F6-45AC-4036-9644-EA1A4CE90B54}" type="presParOf" srcId="{1F9DD625-A52F-494F-8EF8-5B5D6C01394B}" destId="{02DBCF23-7684-46F7-B129-1F2888093F0D}" srcOrd="15" destOrd="0" presId="urn:microsoft.com/office/officeart/2008/layout/LinedList"/>
    <dgm:cxn modelId="{19B0EBFC-9079-4628-870F-B1863E77417C}" type="presParOf" srcId="{02DBCF23-7684-46F7-B129-1F2888093F0D}" destId="{904AFF47-957A-4FB4-8595-C21DD0739462}" srcOrd="0" destOrd="0" presId="urn:microsoft.com/office/officeart/2008/layout/LinedList"/>
    <dgm:cxn modelId="{9D780E5E-7150-4F60-B1A5-BE984371307F}" type="presParOf" srcId="{02DBCF23-7684-46F7-B129-1F2888093F0D}" destId="{016FBADE-3F0D-4525-90C8-C3B084422ABF}" srcOrd="1" destOrd="0" presId="urn:microsoft.com/office/officeart/2008/layout/LinedList"/>
    <dgm:cxn modelId="{2527FF22-CDCA-49A0-AA4D-A889BB430DDB}" type="presParOf" srcId="{1F9DD625-A52F-494F-8EF8-5B5D6C01394B}" destId="{964CDFC0-F6E3-40A6-8C1F-D7F5A65E8B73}" srcOrd="16" destOrd="0" presId="urn:microsoft.com/office/officeart/2008/layout/LinedList"/>
    <dgm:cxn modelId="{CFC7E61A-1AEF-4307-9F25-197856582B27}" type="presParOf" srcId="{1F9DD625-A52F-494F-8EF8-5B5D6C01394B}" destId="{F0D6D921-7004-4A5A-888F-79EFB590F22C}" srcOrd="17" destOrd="0" presId="urn:microsoft.com/office/officeart/2008/layout/LinedList"/>
    <dgm:cxn modelId="{30E28ABF-B18F-4300-B118-82E9E752F8A5}" type="presParOf" srcId="{F0D6D921-7004-4A5A-888F-79EFB590F22C}" destId="{6580092C-1A50-460B-A79C-41B6168E4685}" srcOrd="0" destOrd="0" presId="urn:microsoft.com/office/officeart/2008/layout/LinedList"/>
    <dgm:cxn modelId="{AFC71DD9-6802-42F7-8825-A6EFDCF7C1A5}" type="presParOf" srcId="{F0D6D921-7004-4A5A-888F-79EFB590F22C}" destId="{CBA13765-595B-4878-9DCB-44BE1CA926E5}"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5AF9C2F-3B01-4146-9A85-4B2C110151DE}" type="doc">
      <dgm:prSet loTypeId="urn:microsoft.com/office/officeart/2005/8/layout/vProcess5" loCatId="process" qsTypeId="urn:microsoft.com/office/officeart/2005/8/quickstyle/simple2" qsCatId="simple" csTypeId="urn:microsoft.com/office/officeart/2005/8/colors/accent3_2" csCatId="accent3" phldr="1"/>
      <dgm:spPr/>
      <dgm:t>
        <a:bodyPr/>
        <a:lstStyle/>
        <a:p>
          <a:endParaRPr lang="en-US"/>
        </a:p>
      </dgm:t>
    </dgm:pt>
    <dgm:pt modelId="{0046738E-5281-4124-8B43-3C9B574AD9E1}">
      <dgm:prSet/>
      <dgm:spPr/>
      <dgm:t>
        <a:bodyPr/>
        <a:lstStyle/>
        <a:p>
          <a:r>
            <a:rPr lang="en-US" dirty="0"/>
            <a:t>DeVry Library</a:t>
          </a:r>
        </a:p>
      </dgm:t>
    </dgm:pt>
    <dgm:pt modelId="{754CB539-63B6-48F2-8687-4FA0E25D86D5}" type="parTrans" cxnId="{A01A3D66-0435-4BA4-AE62-646B5C7A7BF7}">
      <dgm:prSet/>
      <dgm:spPr/>
      <dgm:t>
        <a:bodyPr/>
        <a:lstStyle/>
        <a:p>
          <a:endParaRPr lang="en-US"/>
        </a:p>
      </dgm:t>
    </dgm:pt>
    <dgm:pt modelId="{F851E347-BD8E-43F9-B15A-353515F3FD58}" type="sibTrans" cxnId="{A01A3D66-0435-4BA4-AE62-646B5C7A7BF7}">
      <dgm:prSet/>
      <dgm:spPr/>
      <dgm:t>
        <a:bodyPr/>
        <a:lstStyle/>
        <a:p>
          <a:endParaRPr lang="en-US"/>
        </a:p>
      </dgm:t>
    </dgm:pt>
    <dgm:pt modelId="{F4E35F06-2563-446E-BD94-F1C2CAFED238}">
      <dgm:prSet/>
      <dgm:spPr/>
      <dgm:t>
        <a:bodyPr/>
        <a:lstStyle/>
        <a:p>
          <a:r>
            <a:rPr lang="en-US" dirty="0"/>
            <a:t>Interactive Assignment Modules</a:t>
          </a:r>
        </a:p>
      </dgm:t>
    </dgm:pt>
    <dgm:pt modelId="{2E6955EB-7FB0-4F3B-B018-C832CB2E3EE8}" type="parTrans" cxnId="{BE6059B5-63F0-4A31-944F-004D426173D5}">
      <dgm:prSet/>
      <dgm:spPr/>
      <dgm:t>
        <a:bodyPr/>
        <a:lstStyle/>
        <a:p>
          <a:endParaRPr lang="en-US"/>
        </a:p>
      </dgm:t>
    </dgm:pt>
    <dgm:pt modelId="{375FAED2-584F-4E27-87B5-BF5547C7A303}" type="sibTrans" cxnId="{BE6059B5-63F0-4A31-944F-004D426173D5}">
      <dgm:prSet/>
      <dgm:spPr/>
      <dgm:t>
        <a:bodyPr/>
        <a:lstStyle/>
        <a:p>
          <a:endParaRPr lang="en-US"/>
        </a:p>
      </dgm:t>
    </dgm:pt>
    <dgm:pt modelId="{A3BB478A-F352-42E6-B601-08B36FF194E3}">
      <dgm:prSet/>
      <dgm:spPr/>
      <dgm:t>
        <a:bodyPr/>
        <a:lstStyle/>
        <a:p>
          <a:r>
            <a:rPr lang="en-US" dirty="0"/>
            <a:t>Citrix Workspace</a:t>
          </a:r>
        </a:p>
      </dgm:t>
    </dgm:pt>
    <dgm:pt modelId="{68043CA4-3F8A-4B66-8BC1-A34D5549300D}" type="parTrans" cxnId="{48782280-A0FC-4665-9853-6267AEEE47DF}">
      <dgm:prSet/>
      <dgm:spPr/>
      <dgm:t>
        <a:bodyPr/>
        <a:lstStyle/>
        <a:p>
          <a:endParaRPr lang="en-US"/>
        </a:p>
      </dgm:t>
    </dgm:pt>
    <dgm:pt modelId="{F3A8ACA5-5797-4971-888C-0E335831B305}" type="sibTrans" cxnId="{48782280-A0FC-4665-9853-6267AEEE47DF}">
      <dgm:prSet/>
      <dgm:spPr/>
      <dgm:t>
        <a:bodyPr/>
        <a:lstStyle/>
        <a:p>
          <a:endParaRPr lang="en-US"/>
        </a:p>
      </dgm:t>
    </dgm:pt>
    <dgm:pt modelId="{C655127A-D643-4C87-B1C7-C9DFA9FC8C03}">
      <dgm:prSet/>
      <dgm:spPr/>
      <dgm:t>
        <a:bodyPr/>
        <a:lstStyle/>
        <a:p>
          <a:r>
            <a:rPr lang="en-US" dirty="0"/>
            <a:t>MatLabR2019a</a:t>
          </a:r>
        </a:p>
      </dgm:t>
    </dgm:pt>
    <dgm:pt modelId="{5882CD67-DE6A-4C5C-93D1-45ADC87EC45D}" type="sibTrans" cxnId="{6F22FC32-6ACB-4B86-9231-4E228F82E6B7}">
      <dgm:prSet/>
      <dgm:spPr/>
      <dgm:t>
        <a:bodyPr/>
        <a:lstStyle/>
        <a:p>
          <a:endParaRPr lang="en-US"/>
        </a:p>
      </dgm:t>
    </dgm:pt>
    <dgm:pt modelId="{3BB6CF4C-BB84-4A7A-86EC-2446C6749498}" type="parTrans" cxnId="{6F22FC32-6ACB-4B86-9231-4E228F82E6B7}">
      <dgm:prSet/>
      <dgm:spPr/>
      <dgm:t>
        <a:bodyPr/>
        <a:lstStyle/>
        <a:p>
          <a:endParaRPr lang="en-US"/>
        </a:p>
      </dgm:t>
    </dgm:pt>
    <dgm:pt modelId="{8F8C8AD8-AD10-45E1-8979-B4C8FA5BA2CD}" type="pres">
      <dgm:prSet presAssocID="{A5AF9C2F-3B01-4146-9A85-4B2C110151DE}" presName="outerComposite" presStyleCnt="0">
        <dgm:presLayoutVars>
          <dgm:chMax val="5"/>
          <dgm:dir/>
          <dgm:resizeHandles val="exact"/>
        </dgm:presLayoutVars>
      </dgm:prSet>
      <dgm:spPr/>
    </dgm:pt>
    <dgm:pt modelId="{3315E1FB-2465-4083-801C-C60B2D4A6B7B}" type="pres">
      <dgm:prSet presAssocID="{A5AF9C2F-3B01-4146-9A85-4B2C110151DE}" presName="dummyMaxCanvas" presStyleCnt="0">
        <dgm:presLayoutVars/>
      </dgm:prSet>
      <dgm:spPr/>
    </dgm:pt>
    <dgm:pt modelId="{7F8299FD-0141-452E-A933-4DADDCF0C21E}" type="pres">
      <dgm:prSet presAssocID="{A5AF9C2F-3B01-4146-9A85-4B2C110151DE}" presName="FourNodes_1" presStyleLbl="node1" presStyleIdx="0" presStyleCnt="4">
        <dgm:presLayoutVars>
          <dgm:bulletEnabled val="1"/>
        </dgm:presLayoutVars>
      </dgm:prSet>
      <dgm:spPr/>
    </dgm:pt>
    <dgm:pt modelId="{23BB7739-B860-4D3A-B500-01D2F115F11D}" type="pres">
      <dgm:prSet presAssocID="{A5AF9C2F-3B01-4146-9A85-4B2C110151DE}" presName="FourNodes_2" presStyleLbl="node1" presStyleIdx="1" presStyleCnt="4">
        <dgm:presLayoutVars>
          <dgm:bulletEnabled val="1"/>
        </dgm:presLayoutVars>
      </dgm:prSet>
      <dgm:spPr/>
    </dgm:pt>
    <dgm:pt modelId="{E3B52A32-D51B-4CCF-9829-5BDD5B900688}" type="pres">
      <dgm:prSet presAssocID="{A5AF9C2F-3B01-4146-9A85-4B2C110151DE}" presName="FourNodes_3" presStyleLbl="node1" presStyleIdx="2" presStyleCnt="4">
        <dgm:presLayoutVars>
          <dgm:bulletEnabled val="1"/>
        </dgm:presLayoutVars>
      </dgm:prSet>
      <dgm:spPr/>
    </dgm:pt>
    <dgm:pt modelId="{7C35AD6D-0471-4144-AED4-94A70B018B25}" type="pres">
      <dgm:prSet presAssocID="{A5AF9C2F-3B01-4146-9A85-4B2C110151DE}" presName="FourNodes_4" presStyleLbl="node1" presStyleIdx="3" presStyleCnt="4" custLinFactNeighborX="-6418" custLinFactNeighborY="0">
        <dgm:presLayoutVars>
          <dgm:bulletEnabled val="1"/>
        </dgm:presLayoutVars>
      </dgm:prSet>
      <dgm:spPr/>
    </dgm:pt>
    <dgm:pt modelId="{3E6FC56A-DE21-43B3-8A11-53AFCCA91161}" type="pres">
      <dgm:prSet presAssocID="{A5AF9C2F-3B01-4146-9A85-4B2C110151DE}" presName="FourConn_1-2" presStyleLbl="fgAccFollowNode1" presStyleIdx="0" presStyleCnt="3">
        <dgm:presLayoutVars>
          <dgm:bulletEnabled val="1"/>
        </dgm:presLayoutVars>
      </dgm:prSet>
      <dgm:spPr/>
    </dgm:pt>
    <dgm:pt modelId="{3B05C860-B596-4777-956F-32E119254712}" type="pres">
      <dgm:prSet presAssocID="{A5AF9C2F-3B01-4146-9A85-4B2C110151DE}" presName="FourConn_2-3" presStyleLbl="fgAccFollowNode1" presStyleIdx="1" presStyleCnt="3">
        <dgm:presLayoutVars>
          <dgm:bulletEnabled val="1"/>
        </dgm:presLayoutVars>
      </dgm:prSet>
      <dgm:spPr/>
    </dgm:pt>
    <dgm:pt modelId="{A3D61694-E83E-4AB5-8B41-D9958EF8A120}" type="pres">
      <dgm:prSet presAssocID="{A5AF9C2F-3B01-4146-9A85-4B2C110151DE}" presName="FourConn_3-4" presStyleLbl="fgAccFollowNode1" presStyleIdx="2" presStyleCnt="3">
        <dgm:presLayoutVars>
          <dgm:bulletEnabled val="1"/>
        </dgm:presLayoutVars>
      </dgm:prSet>
      <dgm:spPr/>
    </dgm:pt>
    <dgm:pt modelId="{3942E6BF-D64F-453C-97D3-AD969ECBD8CD}" type="pres">
      <dgm:prSet presAssocID="{A5AF9C2F-3B01-4146-9A85-4B2C110151DE}" presName="FourNodes_1_text" presStyleLbl="node1" presStyleIdx="3" presStyleCnt="4">
        <dgm:presLayoutVars>
          <dgm:bulletEnabled val="1"/>
        </dgm:presLayoutVars>
      </dgm:prSet>
      <dgm:spPr/>
    </dgm:pt>
    <dgm:pt modelId="{4D2129F9-FEB2-4634-B4B3-36F1E9CAF1FE}" type="pres">
      <dgm:prSet presAssocID="{A5AF9C2F-3B01-4146-9A85-4B2C110151DE}" presName="FourNodes_2_text" presStyleLbl="node1" presStyleIdx="3" presStyleCnt="4">
        <dgm:presLayoutVars>
          <dgm:bulletEnabled val="1"/>
        </dgm:presLayoutVars>
      </dgm:prSet>
      <dgm:spPr/>
    </dgm:pt>
    <dgm:pt modelId="{A5F64F90-7C52-4588-8B06-EC9A86D8FF5F}" type="pres">
      <dgm:prSet presAssocID="{A5AF9C2F-3B01-4146-9A85-4B2C110151DE}" presName="FourNodes_3_text" presStyleLbl="node1" presStyleIdx="3" presStyleCnt="4">
        <dgm:presLayoutVars>
          <dgm:bulletEnabled val="1"/>
        </dgm:presLayoutVars>
      </dgm:prSet>
      <dgm:spPr/>
    </dgm:pt>
    <dgm:pt modelId="{D7608FEA-04B6-4C1C-80C9-6CB97A7C70F0}" type="pres">
      <dgm:prSet presAssocID="{A5AF9C2F-3B01-4146-9A85-4B2C110151DE}" presName="FourNodes_4_text" presStyleLbl="node1" presStyleIdx="3" presStyleCnt="4">
        <dgm:presLayoutVars>
          <dgm:bulletEnabled val="1"/>
        </dgm:presLayoutVars>
      </dgm:prSet>
      <dgm:spPr/>
    </dgm:pt>
  </dgm:ptLst>
  <dgm:cxnLst>
    <dgm:cxn modelId="{0E624228-3821-407A-B7D9-896B50AB41A0}" type="presOf" srcId="{F3A8ACA5-5797-4971-888C-0E335831B305}" destId="{A3D61694-E83E-4AB5-8B41-D9958EF8A120}" srcOrd="0" destOrd="0" presId="urn:microsoft.com/office/officeart/2005/8/layout/vProcess5"/>
    <dgm:cxn modelId="{6F22FC32-6ACB-4B86-9231-4E228F82E6B7}" srcId="{A5AF9C2F-3B01-4146-9A85-4B2C110151DE}" destId="{C655127A-D643-4C87-B1C7-C9DFA9FC8C03}" srcOrd="3" destOrd="0" parTransId="{3BB6CF4C-BB84-4A7A-86EC-2446C6749498}" sibTransId="{5882CD67-DE6A-4C5C-93D1-45ADC87EC45D}"/>
    <dgm:cxn modelId="{DE529334-C1F0-4CE7-B117-ABA0D035D34C}" type="presOf" srcId="{A3BB478A-F352-42E6-B601-08B36FF194E3}" destId="{A5F64F90-7C52-4588-8B06-EC9A86D8FF5F}" srcOrd="1" destOrd="0" presId="urn:microsoft.com/office/officeart/2005/8/layout/vProcess5"/>
    <dgm:cxn modelId="{A01A3D66-0435-4BA4-AE62-646B5C7A7BF7}" srcId="{A5AF9C2F-3B01-4146-9A85-4B2C110151DE}" destId="{0046738E-5281-4124-8B43-3C9B574AD9E1}" srcOrd="0" destOrd="0" parTransId="{754CB539-63B6-48F2-8687-4FA0E25D86D5}" sibTransId="{F851E347-BD8E-43F9-B15A-353515F3FD58}"/>
    <dgm:cxn modelId="{9D40C768-D3DE-4D78-9166-686D1B9B3EAD}" type="presOf" srcId="{F4E35F06-2563-446E-BD94-F1C2CAFED238}" destId="{23BB7739-B860-4D3A-B500-01D2F115F11D}" srcOrd="0" destOrd="0" presId="urn:microsoft.com/office/officeart/2005/8/layout/vProcess5"/>
    <dgm:cxn modelId="{BF87B27D-E825-4DBF-87B5-5BEAE7129574}" type="presOf" srcId="{C655127A-D643-4C87-B1C7-C9DFA9FC8C03}" destId="{D7608FEA-04B6-4C1C-80C9-6CB97A7C70F0}" srcOrd="1" destOrd="0" presId="urn:microsoft.com/office/officeart/2005/8/layout/vProcess5"/>
    <dgm:cxn modelId="{48782280-A0FC-4665-9853-6267AEEE47DF}" srcId="{A5AF9C2F-3B01-4146-9A85-4B2C110151DE}" destId="{A3BB478A-F352-42E6-B601-08B36FF194E3}" srcOrd="2" destOrd="0" parTransId="{68043CA4-3F8A-4B66-8BC1-A34D5549300D}" sibTransId="{F3A8ACA5-5797-4971-888C-0E335831B305}"/>
    <dgm:cxn modelId="{7CB49993-293D-4873-AD3D-EACBCB8283E0}" type="presOf" srcId="{0046738E-5281-4124-8B43-3C9B574AD9E1}" destId="{3942E6BF-D64F-453C-97D3-AD969ECBD8CD}" srcOrd="1" destOrd="0" presId="urn:microsoft.com/office/officeart/2005/8/layout/vProcess5"/>
    <dgm:cxn modelId="{CDF3629C-4C58-47A5-BC13-258E0A1AD3E4}" type="presOf" srcId="{A3BB478A-F352-42E6-B601-08B36FF194E3}" destId="{E3B52A32-D51B-4CCF-9829-5BDD5B900688}" srcOrd="0" destOrd="0" presId="urn:microsoft.com/office/officeart/2005/8/layout/vProcess5"/>
    <dgm:cxn modelId="{D98549B5-4335-46F9-88B2-525B852C4DC0}" type="presOf" srcId="{C655127A-D643-4C87-B1C7-C9DFA9FC8C03}" destId="{7C35AD6D-0471-4144-AED4-94A70B018B25}" srcOrd="0" destOrd="0" presId="urn:microsoft.com/office/officeart/2005/8/layout/vProcess5"/>
    <dgm:cxn modelId="{BE6059B5-63F0-4A31-944F-004D426173D5}" srcId="{A5AF9C2F-3B01-4146-9A85-4B2C110151DE}" destId="{F4E35F06-2563-446E-BD94-F1C2CAFED238}" srcOrd="1" destOrd="0" parTransId="{2E6955EB-7FB0-4F3B-B018-C832CB2E3EE8}" sibTransId="{375FAED2-584F-4E27-87B5-BF5547C7A303}"/>
    <dgm:cxn modelId="{A639A8C7-2862-4EA6-8333-5E62F602590F}" type="presOf" srcId="{A5AF9C2F-3B01-4146-9A85-4B2C110151DE}" destId="{8F8C8AD8-AD10-45E1-8979-B4C8FA5BA2CD}" srcOrd="0" destOrd="0" presId="urn:microsoft.com/office/officeart/2005/8/layout/vProcess5"/>
    <dgm:cxn modelId="{C0D53ECA-18B2-4660-949E-EABFF9A467D7}" type="presOf" srcId="{375FAED2-584F-4E27-87B5-BF5547C7A303}" destId="{3B05C860-B596-4777-956F-32E119254712}" srcOrd="0" destOrd="0" presId="urn:microsoft.com/office/officeart/2005/8/layout/vProcess5"/>
    <dgm:cxn modelId="{C98B9BEE-8EFC-4163-A7EE-C707D3721D9A}" type="presOf" srcId="{0046738E-5281-4124-8B43-3C9B574AD9E1}" destId="{7F8299FD-0141-452E-A933-4DADDCF0C21E}" srcOrd="0" destOrd="0" presId="urn:microsoft.com/office/officeart/2005/8/layout/vProcess5"/>
    <dgm:cxn modelId="{A24DEAF9-8BE1-4ABF-B3B7-AF6897F252DE}" type="presOf" srcId="{F4E35F06-2563-446E-BD94-F1C2CAFED238}" destId="{4D2129F9-FEB2-4634-B4B3-36F1E9CAF1FE}" srcOrd="1" destOrd="0" presId="urn:microsoft.com/office/officeart/2005/8/layout/vProcess5"/>
    <dgm:cxn modelId="{AA11B9FE-90D8-4416-9958-08EA6ED81E8E}" type="presOf" srcId="{F851E347-BD8E-43F9-B15A-353515F3FD58}" destId="{3E6FC56A-DE21-43B3-8A11-53AFCCA91161}" srcOrd="0" destOrd="0" presId="urn:microsoft.com/office/officeart/2005/8/layout/vProcess5"/>
    <dgm:cxn modelId="{171D4229-2F1E-48CF-B688-94FE0765D540}" type="presParOf" srcId="{8F8C8AD8-AD10-45E1-8979-B4C8FA5BA2CD}" destId="{3315E1FB-2465-4083-801C-C60B2D4A6B7B}" srcOrd="0" destOrd="0" presId="urn:microsoft.com/office/officeart/2005/8/layout/vProcess5"/>
    <dgm:cxn modelId="{B2E9CD4E-E04A-4DDE-B878-463D007BCCE6}" type="presParOf" srcId="{8F8C8AD8-AD10-45E1-8979-B4C8FA5BA2CD}" destId="{7F8299FD-0141-452E-A933-4DADDCF0C21E}" srcOrd="1" destOrd="0" presId="urn:microsoft.com/office/officeart/2005/8/layout/vProcess5"/>
    <dgm:cxn modelId="{4E85B435-2904-450D-88F0-C061BD5D7CD0}" type="presParOf" srcId="{8F8C8AD8-AD10-45E1-8979-B4C8FA5BA2CD}" destId="{23BB7739-B860-4D3A-B500-01D2F115F11D}" srcOrd="2" destOrd="0" presId="urn:microsoft.com/office/officeart/2005/8/layout/vProcess5"/>
    <dgm:cxn modelId="{E30AB336-B8F4-40BC-AD77-1DE15464CDF9}" type="presParOf" srcId="{8F8C8AD8-AD10-45E1-8979-B4C8FA5BA2CD}" destId="{E3B52A32-D51B-4CCF-9829-5BDD5B900688}" srcOrd="3" destOrd="0" presId="urn:microsoft.com/office/officeart/2005/8/layout/vProcess5"/>
    <dgm:cxn modelId="{CDBB10EF-9424-4192-8C22-4593806B0100}" type="presParOf" srcId="{8F8C8AD8-AD10-45E1-8979-B4C8FA5BA2CD}" destId="{7C35AD6D-0471-4144-AED4-94A70B018B25}" srcOrd="4" destOrd="0" presId="urn:microsoft.com/office/officeart/2005/8/layout/vProcess5"/>
    <dgm:cxn modelId="{04C55FB9-AD5D-4D08-B499-E08C836FFB70}" type="presParOf" srcId="{8F8C8AD8-AD10-45E1-8979-B4C8FA5BA2CD}" destId="{3E6FC56A-DE21-43B3-8A11-53AFCCA91161}" srcOrd="5" destOrd="0" presId="urn:microsoft.com/office/officeart/2005/8/layout/vProcess5"/>
    <dgm:cxn modelId="{094FE372-4D3B-45E4-AE37-5F140CA007F3}" type="presParOf" srcId="{8F8C8AD8-AD10-45E1-8979-B4C8FA5BA2CD}" destId="{3B05C860-B596-4777-956F-32E119254712}" srcOrd="6" destOrd="0" presId="urn:microsoft.com/office/officeart/2005/8/layout/vProcess5"/>
    <dgm:cxn modelId="{333EB347-010B-4ABA-8508-54A88E43C655}" type="presParOf" srcId="{8F8C8AD8-AD10-45E1-8979-B4C8FA5BA2CD}" destId="{A3D61694-E83E-4AB5-8B41-D9958EF8A120}" srcOrd="7" destOrd="0" presId="urn:microsoft.com/office/officeart/2005/8/layout/vProcess5"/>
    <dgm:cxn modelId="{5109DAE8-750E-4D53-A701-7C537F48614F}" type="presParOf" srcId="{8F8C8AD8-AD10-45E1-8979-B4C8FA5BA2CD}" destId="{3942E6BF-D64F-453C-97D3-AD969ECBD8CD}" srcOrd="8" destOrd="0" presId="urn:microsoft.com/office/officeart/2005/8/layout/vProcess5"/>
    <dgm:cxn modelId="{DB026F5C-67F0-4642-8E95-13B29B5CC049}" type="presParOf" srcId="{8F8C8AD8-AD10-45E1-8979-B4C8FA5BA2CD}" destId="{4D2129F9-FEB2-4634-B4B3-36F1E9CAF1FE}" srcOrd="9" destOrd="0" presId="urn:microsoft.com/office/officeart/2005/8/layout/vProcess5"/>
    <dgm:cxn modelId="{93956612-9895-44EA-9FCE-9266C5910AF4}" type="presParOf" srcId="{8F8C8AD8-AD10-45E1-8979-B4C8FA5BA2CD}" destId="{A5F64F90-7C52-4588-8B06-EC9A86D8FF5F}" srcOrd="10" destOrd="0" presId="urn:microsoft.com/office/officeart/2005/8/layout/vProcess5"/>
    <dgm:cxn modelId="{6EE24247-9FEE-42DF-9E2D-B952EEAD8438}" type="presParOf" srcId="{8F8C8AD8-AD10-45E1-8979-B4C8FA5BA2CD}" destId="{D7608FEA-04B6-4C1C-80C9-6CB97A7C70F0}"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5113DC-E5B3-45AE-B12A-9C7A0F1087F6}">
      <dsp:nvSpPr>
        <dsp:cNvPr id="0" name=""/>
        <dsp:cNvSpPr/>
      </dsp:nvSpPr>
      <dsp:spPr>
        <a:xfrm>
          <a:off x="0" y="0"/>
          <a:ext cx="5714030" cy="661796"/>
        </a:xfrm>
        <a:prstGeom prst="roundRect">
          <a:avLst>
            <a:gd name="adj" fmla="val 10000"/>
          </a:avLst>
        </a:prstGeom>
        <a:solidFill>
          <a:schemeClr val="accent5">
            <a:lumMod val="75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Baseband Signals &amp; AM/FM Signals</a:t>
          </a:r>
        </a:p>
      </dsp:txBody>
      <dsp:txXfrm>
        <a:off x="19383" y="19383"/>
        <a:ext cx="4922470" cy="623030"/>
      </dsp:txXfrm>
    </dsp:sp>
    <dsp:sp modelId="{59CD07A9-6C24-4D6E-A190-42F7DD45A1A3}">
      <dsp:nvSpPr>
        <dsp:cNvPr id="0" name=""/>
        <dsp:cNvSpPr/>
      </dsp:nvSpPr>
      <dsp:spPr>
        <a:xfrm>
          <a:off x="426697" y="753713"/>
          <a:ext cx="5714030" cy="661796"/>
        </a:xfrm>
        <a:prstGeom prst="roundRect">
          <a:avLst>
            <a:gd name="adj" fmla="val 10000"/>
          </a:avLst>
        </a:prstGeom>
        <a:solidFill>
          <a:schemeClr val="accent5">
            <a:lumMod val="75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Pulse Code Modulation &amp; Line Codes</a:t>
          </a:r>
        </a:p>
      </dsp:txBody>
      <dsp:txXfrm>
        <a:off x="446080" y="773096"/>
        <a:ext cx="4818399" cy="623030"/>
      </dsp:txXfrm>
    </dsp:sp>
    <dsp:sp modelId="{133A016D-CF9E-4EEA-8FF1-507A360B5149}">
      <dsp:nvSpPr>
        <dsp:cNvPr id="0" name=""/>
        <dsp:cNvSpPr/>
      </dsp:nvSpPr>
      <dsp:spPr>
        <a:xfrm>
          <a:off x="853394" y="1507426"/>
          <a:ext cx="5714030" cy="661796"/>
        </a:xfrm>
        <a:prstGeom prst="roundRect">
          <a:avLst>
            <a:gd name="adj" fmla="val 10000"/>
          </a:avLst>
        </a:prstGeom>
        <a:solidFill>
          <a:schemeClr val="accent5">
            <a:lumMod val="75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Cables and Structured Cabling</a:t>
          </a:r>
        </a:p>
      </dsp:txBody>
      <dsp:txXfrm>
        <a:off x="872777" y="1526809"/>
        <a:ext cx="4818399" cy="623030"/>
      </dsp:txXfrm>
    </dsp:sp>
    <dsp:sp modelId="{8E6641C4-D39D-4C68-9C1F-2D52F7074EF2}">
      <dsp:nvSpPr>
        <dsp:cNvPr id="0" name=""/>
        <dsp:cNvSpPr/>
      </dsp:nvSpPr>
      <dsp:spPr>
        <a:xfrm>
          <a:off x="1280091" y="2261139"/>
          <a:ext cx="5714030" cy="661796"/>
        </a:xfrm>
        <a:prstGeom prst="roundRect">
          <a:avLst>
            <a:gd name="adj" fmla="val 10000"/>
          </a:avLst>
        </a:prstGeom>
        <a:solidFill>
          <a:schemeClr val="accent5">
            <a:lumMod val="75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Antenna Gain &amp; Free Space Path Loss</a:t>
          </a:r>
        </a:p>
      </dsp:txBody>
      <dsp:txXfrm>
        <a:off x="1299474" y="2280522"/>
        <a:ext cx="4818399" cy="623030"/>
      </dsp:txXfrm>
    </dsp:sp>
    <dsp:sp modelId="{EE70DBE8-EFC8-49DD-8E9B-49910EB635E3}">
      <dsp:nvSpPr>
        <dsp:cNvPr id="0" name=""/>
        <dsp:cNvSpPr/>
      </dsp:nvSpPr>
      <dsp:spPr>
        <a:xfrm>
          <a:off x="1706788" y="3014852"/>
          <a:ext cx="5714030" cy="661796"/>
        </a:xfrm>
        <a:prstGeom prst="roundRect">
          <a:avLst>
            <a:gd name="adj" fmla="val 10000"/>
          </a:avLst>
        </a:prstGeom>
        <a:solidFill>
          <a:schemeClr val="accent5">
            <a:lumMod val="7500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Bit Error Rat of Fading Channels</a:t>
          </a:r>
        </a:p>
      </dsp:txBody>
      <dsp:txXfrm>
        <a:off x="1726171" y="3034235"/>
        <a:ext cx="4818399" cy="623030"/>
      </dsp:txXfrm>
    </dsp:sp>
    <dsp:sp modelId="{3677BEFD-420F-4822-994D-59E9C60E78BB}">
      <dsp:nvSpPr>
        <dsp:cNvPr id="0" name=""/>
        <dsp:cNvSpPr/>
      </dsp:nvSpPr>
      <dsp:spPr>
        <a:xfrm>
          <a:off x="5283862" y="483479"/>
          <a:ext cx="430167" cy="430167"/>
        </a:xfrm>
        <a:prstGeom prst="downArrow">
          <a:avLst>
            <a:gd name="adj1" fmla="val 55000"/>
            <a:gd name="adj2" fmla="val 45000"/>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a:off x="5380650" y="483479"/>
        <a:ext cx="236591" cy="323701"/>
      </dsp:txXfrm>
    </dsp:sp>
    <dsp:sp modelId="{F146ABB9-FD5A-45C9-9374-184FF608B616}">
      <dsp:nvSpPr>
        <dsp:cNvPr id="0" name=""/>
        <dsp:cNvSpPr/>
      </dsp:nvSpPr>
      <dsp:spPr>
        <a:xfrm>
          <a:off x="5710559" y="1237192"/>
          <a:ext cx="430167" cy="430167"/>
        </a:xfrm>
        <a:prstGeom prst="downArrow">
          <a:avLst>
            <a:gd name="adj1" fmla="val 55000"/>
            <a:gd name="adj2" fmla="val 45000"/>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a:off x="5807347" y="1237192"/>
        <a:ext cx="236591" cy="323701"/>
      </dsp:txXfrm>
    </dsp:sp>
    <dsp:sp modelId="{E9E6FFD2-E99D-49A1-959D-088880B61976}">
      <dsp:nvSpPr>
        <dsp:cNvPr id="0" name=""/>
        <dsp:cNvSpPr/>
      </dsp:nvSpPr>
      <dsp:spPr>
        <a:xfrm>
          <a:off x="6137256" y="1979875"/>
          <a:ext cx="430167" cy="430167"/>
        </a:xfrm>
        <a:prstGeom prst="downArrow">
          <a:avLst>
            <a:gd name="adj1" fmla="val 55000"/>
            <a:gd name="adj2" fmla="val 45000"/>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a:off x="6234044" y="1979875"/>
        <a:ext cx="236591" cy="323701"/>
      </dsp:txXfrm>
    </dsp:sp>
    <dsp:sp modelId="{28509149-930F-4BED-9CBC-28F640829258}">
      <dsp:nvSpPr>
        <dsp:cNvPr id="0" name=""/>
        <dsp:cNvSpPr/>
      </dsp:nvSpPr>
      <dsp:spPr>
        <a:xfrm>
          <a:off x="6563953" y="2740941"/>
          <a:ext cx="430167" cy="430167"/>
        </a:xfrm>
        <a:prstGeom prst="downArrow">
          <a:avLst>
            <a:gd name="adj1" fmla="val 55000"/>
            <a:gd name="adj2" fmla="val 45000"/>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a:off x="6660741" y="2740941"/>
        <a:ext cx="236591" cy="3237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AB50C5-48D7-4785-B2D8-692D73EEF2EF}">
      <dsp:nvSpPr>
        <dsp:cNvPr id="0" name=""/>
        <dsp:cNvSpPr/>
      </dsp:nvSpPr>
      <dsp:spPr>
        <a:xfrm>
          <a:off x="0" y="703"/>
          <a:ext cx="6373813"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4E65034-BFEE-478A-8157-4382115DE576}">
      <dsp:nvSpPr>
        <dsp:cNvPr id="0" name=""/>
        <dsp:cNvSpPr/>
      </dsp:nvSpPr>
      <dsp:spPr>
        <a:xfrm>
          <a:off x="0" y="703"/>
          <a:ext cx="6373813" cy="6397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solidFill>
                <a:schemeClr val="bg1"/>
              </a:solidFill>
            </a:rPr>
            <a:t>Explain Key Components &amp; Functions of a Communication System</a:t>
          </a:r>
          <a:endParaRPr lang="en-US" sz="1800" kern="1200" dirty="0"/>
        </a:p>
      </dsp:txBody>
      <dsp:txXfrm>
        <a:off x="0" y="703"/>
        <a:ext cx="6373813" cy="639782"/>
      </dsp:txXfrm>
    </dsp:sp>
    <dsp:sp modelId="{97C08B60-5144-418E-B11E-6BD590783424}">
      <dsp:nvSpPr>
        <dsp:cNvPr id="0" name=""/>
        <dsp:cNvSpPr/>
      </dsp:nvSpPr>
      <dsp:spPr>
        <a:xfrm>
          <a:off x="0" y="640485"/>
          <a:ext cx="6373813" cy="0"/>
        </a:xfrm>
        <a:prstGeom prst="line">
          <a:avLst/>
        </a:prstGeom>
        <a:solidFill>
          <a:schemeClr val="accent2">
            <a:hueOff val="274865"/>
            <a:satOff val="-570"/>
            <a:lumOff val="441"/>
            <a:alphaOff val="0"/>
          </a:schemeClr>
        </a:solidFill>
        <a:ln w="12700" cap="flat" cmpd="sng" algn="ctr">
          <a:solidFill>
            <a:schemeClr val="accent2">
              <a:hueOff val="274865"/>
              <a:satOff val="-570"/>
              <a:lumOff val="44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84083F7-6E57-490D-AF40-BEA0471BB209}">
      <dsp:nvSpPr>
        <dsp:cNvPr id="0" name=""/>
        <dsp:cNvSpPr/>
      </dsp:nvSpPr>
      <dsp:spPr>
        <a:xfrm>
          <a:off x="0" y="640485"/>
          <a:ext cx="6373813" cy="6397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solidFill>
                <a:schemeClr val="bg1"/>
              </a:solidFill>
            </a:rPr>
            <a:t>Understand the Methods and Techniques of Transmission, conversion and reception of analog data</a:t>
          </a:r>
        </a:p>
      </dsp:txBody>
      <dsp:txXfrm>
        <a:off x="0" y="640485"/>
        <a:ext cx="6373813" cy="639782"/>
      </dsp:txXfrm>
    </dsp:sp>
    <dsp:sp modelId="{1258E4EA-F847-4E88-9EFB-4720A642C7C2}">
      <dsp:nvSpPr>
        <dsp:cNvPr id="0" name=""/>
        <dsp:cNvSpPr/>
      </dsp:nvSpPr>
      <dsp:spPr>
        <a:xfrm>
          <a:off x="0" y="1280268"/>
          <a:ext cx="6373813" cy="0"/>
        </a:xfrm>
        <a:prstGeom prst="line">
          <a:avLst/>
        </a:prstGeom>
        <a:solidFill>
          <a:schemeClr val="accent2">
            <a:hueOff val="549730"/>
            <a:satOff val="-1140"/>
            <a:lumOff val="882"/>
            <a:alphaOff val="0"/>
          </a:schemeClr>
        </a:solidFill>
        <a:ln w="12700" cap="flat" cmpd="sng" algn="ctr">
          <a:solidFill>
            <a:schemeClr val="accent2">
              <a:hueOff val="549730"/>
              <a:satOff val="-1140"/>
              <a:lumOff val="88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387E83F-10DA-47C6-8044-70799BA19A68}">
      <dsp:nvSpPr>
        <dsp:cNvPr id="0" name=""/>
        <dsp:cNvSpPr/>
      </dsp:nvSpPr>
      <dsp:spPr>
        <a:xfrm>
          <a:off x="0" y="1280268"/>
          <a:ext cx="6373813" cy="6397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solidFill>
                <a:schemeClr val="bg1"/>
              </a:solidFill>
            </a:rPr>
            <a:t>Differentiate Cryptographic algorithms and their applications.</a:t>
          </a:r>
        </a:p>
      </dsp:txBody>
      <dsp:txXfrm>
        <a:off x="0" y="1280268"/>
        <a:ext cx="6373813" cy="639782"/>
      </dsp:txXfrm>
    </dsp:sp>
    <dsp:sp modelId="{5D09F669-5C51-4A29-8F1D-45D04DDF9A03}">
      <dsp:nvSpPr>
        <dsp:cNvPr id="0" name=""/>
        <dsp:cNvSpPr/>
      </dsp:nvSpPr>
      <dsp:spPr>
        <a:xfrm>
          <a:off x="0" y="1920051"/>
          <a:ext cx="6373813" cy="0"/>
        </a:xfrm>
        <a:prstGeom prst="line">
          <a:avLst/>
        </a:prstGeom>
        <a:solidFill>
          <a:schemeClr val="accent2">
            <a:hueOff val="824595"/>
            <a:satOff val="-1710"/>
            <a:lumOff val="1324"/>
            <a:alphaOff val="0"/>
          </a:schemeClr>
        </a:solidFill>
        <a:ln w="12700" cap="flat" cmpd="sng" algn="ctr">
          <a:solidFill>
            <a:schemeClr val="accent2">
              <a:hueOff val="824595"/>
              <a:satOff val="-1710"/>
              <a:lumOff val="132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01B6E3A-86BA-4684-9DCF-F074247AB63B}">
      <dsp:nvSpPr>
        <dsp:cNvPr id="0" name=""/>
        <dsp:cNvSpPr/>
      </dsp:nvSpPr>
      <dsp:spPr>
        <a:xfrm>
          <a:off x="0" y="1920051"/>
          <a:ext cx="6373813" cy="6397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solidFill>
                <a:schemeClr val="bg1"/>
              </a:solidFill>
            </a:rPr>
            <a:t>Examine the behaviors and applications of transmission lines and optical communication.</a:t>
          </a:r>
        </a:p>
      </dsp:txBody>
      <dsp:txXfrm>
        <a:off x="0" y="1920051"/>
        <a:ext cx="6373813" cy="639782"/>
      </dsp:txXfrm>
    </dsp:sp>
    <dsp:sp modelId="{1AE0A9DB-FA8E-49D2-BFFE-C4D8822448AE}">
      <dsp:nvSpPr>
        <dsp:cNvPr id="0" name=""/>
        <dsp:cNvSpPr/>
      </dsp:nvSpPr>
      <dsp:spPr>
        <a:xfrm>
          <a:off x="0" y="2559833"/>
          <a:ext cx="6373813" cy="0"/>
        </a:xfrm>
        <a:prstGeom prst="line">
          <a:avLst/>
        </a:prstGeom>
        <a:solidFill>
          <a:schemeClr val="accent2">
            <a:hueOff val="1099460"/>
            <a:satOff val="-2280"/>
            <a:lumOff val="1765"/>
            <a:alphaOff val="0"/>
          </a:schemeClr>
        </a:solidFill>
        <a:ln w="12700" cap="flat" cmpd="sng" algn="ctr">
          <a:solidFill>
            <a:schemeClr val="accent2">
              <a:hueOff val="1099460"/>
              <a:satOff val="-2280"/>
              <a:lumOff val="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137E508-72B9-430F-B052-E3323D9F8DC1}">
      <dsp:nvSpPr>
        <dsp:cNvPr id="0" name=""/>
        <dsp:cNvSpPr/>
      </dsp:nvSpPr>
      <dsp:spPr>
        <a:xfrm>
          <a:off x="0" y="2559833"/>
          <a:ext cx="6373813" cy="6397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solidFill>
                <a:schemeClr val="bg1"/>
              </a:solidFill>
            </a:rPr>
            <a:t>Differentiate the antenna types and wave propagation in various wireless applications.</a:t>
          </a:r>
        </a:p>
      </dsp:txBody>
      <dsp:txXfrm>
        <a:off x="0" y="2559833"/>
        <a:ext cx="6373813" cy="639782"/>
      </dsp:txXfrm>
    </dsp:sp>
    <dsp:sp modelId="{E27A35A1-BFE5-43C9-BFDD-E54D532C4B61}">
      <dsp:nvSpPr>
        <dsp:cNvPr id="0" name=""/>
        <dsp:cNvSpPr/>
      </dsp:nvSpPr>
      <dsp:spPr>
        <a:xfrm>
          <a:off x="0" y="3199616"/>
          <a:ext cx="6373813" cy="0"/>
        </a:xfrm>
        <a:prstGeom prst="line">
          <a:avLst/>
        </a:prstGeom>
        <a:solidFill>
          <a:schemeClr val="accent2">
            <a:hueOff val="1374324"/>
            <a:satOff val="-2851"/>
            <a:lumOff val="2206"/>
            <a:alphaOff val="0"/>
          </a:schemeClr>
        </a:solidFill>
        <a:ln w="12700" cap="flat" cmpd="sng" algn="ctr">
          <a:solidFill>
            <a:schemeClr val="accent2">
              <a:hueOff val="1374324"/>
              <a:satOff val="-2851"/>
              <a:lumOff val="220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04FF6D1-1F23-4400-82CF-F202F8605AA5}">
      <dsp:nvSpPr>
        <dsp:cNvPr id="0" name=""/>
        <dsp:cNvSpPr/>
      </dsp:nvSpPr>
      <dsp:spPr>
        <a:xfrm>
          <a:off x="0" y="3199616"/>
          <a:ext cx="6373813" cy="6397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solidFill>
                <a:schemeClr val="bg1"/>
              </a:solidFill>
            </a:rPr>
            <a:t>Interpret application security, device security, and physical security.</a:t>
          </a:r>
        </a:p>
      </dsp:txBody>
      <dsp:txXfrm>
        <a:off x="0" y="3199616"/>
        <a:ext cx="6373813" cy="639782"/>
      </dsp:txXfrm>
    </dsp:sp>
    <dsp:sp modelId="{529DEE04-E4CC-4656-B0D5-488CE8CC38AC}">
      <dsp:nvSpPr>
        <dsp:cNvPr id="0" name=""/>
        <dsp:cNvSpPr/>
      </dsp:nvSpPr>
      <dsp:spPr>
        <a:xfrm>
          <a:off x="0" y="3839398"/>
          <a:ext cx="6373813" cy="0"/>
        </a:xfrm>
        <a:prstGeom prst="line">
          <a:avLst/>
        </a:prstGeom>
        <a:solidFill>
          <a:schemeClr val="accent2">
            <a:hueOff val="1649189"/>
            <a:satOff val="-3421"/>
            <a:lumOff val="2647"/>
            <a:alphaOff val="0"/>
          </a:schemeClr>
        </a:solidFill>
        <a:ln w="12700" cap="flat" cmpd="sng" algn="ctr">
          <a:solidFill>
            <a:schemeClr val="accent2">
              <a:hueOff val="1649189"/>
              <a:satOff val="-3421"/>
              <a:lumOff val="264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55B95E5-87F4-480D-BCBE-2B4B1B4B4BED}">
      <dsp:nvSpPr>
        <dsp:cNvPr id="0" name=""/>
        <dsp:cNvSpPr/>
      </dsp:nvSpPr>
      <dsp:spPr>
        <a:xfrm>
          <a:off x="0" y="3839398"/>
          <a:ext cx="6373813" cy="6397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solidFill>
                <a:schemeClr val="bg1"/>
              </a:solidFill>
            </a:rPr>
            <a:t>Exam authentication and access control techniques</a:t>
          </a:r>
          <a:r>
            <a:rPr lang="en-US" sz="1800" kern="1200" dirty="0"/>
            <a:t>.</a:t>
          </a:r>
        </a:p>
      </dsp:txBody>
      <dsp:txXfrm>
        <a:off x="0" y="3839398"/>
        <a:ext cx="6373813" cy="639782"/>
      </dsp:txXfrm>
    </dsp:sp>
    <dsp:sp modelId="{395F3943-586E-4CF2-AA25-312B4BC6D6EA}">
      <dsp:nvSpPr>
        <dsp:cNvPr id="0" name=""/>
        <dsp:cNvSpPr/>
      </dsp:nvSpPr>
      <dsp:spPr>
        <a:xfrm>
          <a:off x="0" y="4479181"/>
          <a:ext cx="6373813" cy="0"/>
        </a:xfrm>
        <a:prstGeom prst="line">
          <a:avLst/>
        </a:prstGeom>
        <a:solidFill>
          <a:schemeClr val="accent2">
            <a:hueOff val="1924054"/>
            <a:satOff val="-3991"/>
            <a:lumOff val="3089"/>
            <a:alphaOff val="0"/>
          </a:schemeClr>
        </a:solidFill>
        <a:ln w="12700" cap="flat" cmpd="sng" algn="ctr">
          <a:solidFill>
            <a:schemeClr val="accent2">
              <a:hueOff val="1924054"/>
              <a:satOff val="-3991"/>
              <a:lumOff val="308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04AFF47-957A-4FB4-8595-C21DD0739462}">
      <dsp:nvSpPr>
        <dsp:cNvPr id="0" name=""/>
        <dsp:cNvSpPr/>
      </dsp:nvSpPr>
      <dsp:spPr>
        <a:xfrm>
          <a:off x="0" y="4479181"/>
          <a:ext cx="6373813" cy="6397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endParaRPr lang="en-US" sz="1800" kern="1200" dirty="0"/>
        </a:p>
      </dsp:txBody>
      <dsp:txXfrm>
        <a:off x="0" y="4479181"/>
        <a:ext cx="6373813" cy="639782"/>
      </dsp:txXfrm>
    </dsp:sp>
    <dsp:sp modelId="{964CDFC0-F6E3-40A6-8C1F-D7F5A65E8B73}">
      <dsp:nvSpPr>
        <dsp:cNvPr id="0" name=""/>
        <dsp:cNvSpPr/>
      </dsp:nvSpPr>
      <dsp:spPr>
        <a:xfrm>
          <a:off x="0" y="5118964"/>
          <a:ext cx="6373813" cy="0"/>
        </a:xfrm>
        <a:prstGeom prst="line">
          <a:avLst/>
        </a:prstGeom>
        <a:solidFill>
          <a:schemeClr val="accent2">
            <a:hueOff val="2198919"/>
            <a:satOff val="-4561"/>
            <a:lumOff val="3530"/>
            <a:alphaOff val="0"/>
          </a:schemeClr>
        </a:solidFill>
        <a:ln w="12700" cap="flat" cmpd="sng" algn="ctr">
          <a:solidFill>
            <a:schemeClr val="accent2">
              <a:hueOff val="2198919"/>
              <a:satOff val="-4561"/>
              <a:lumOff val="353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580092C-1A50-460B-A79C-41B6168E4685}">
      <dsp:nvSpPr>
        <dsp:cNvPr id="0" name=""/>
        <dsp:cNvSpPr/>
      </dsp:nvSpPr>
      <dsp:spPr>
        <a:xfrm>
          <a:off x="0" y="5118964"/>
          <a:ext cx="6373813" cy="6397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endParaRPr lang="en-US" sz="1800" kern="1200" dirty="0"/>
        </a:p>
      </dsp:txBody>
      <dsp:txXfrm>
        <a:off x="0" y="5118964"/>
        <a:ext cx="6373813" cy="63978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8299FD-0141-452E-A933-4DADDCF0C21E}">
      <dsp:nvSpPr>
        <dsp:cNvPr id="0" name=""/>
        <dsp:cNvSpPr/>
      </dsp:nvSpPr>
      <dsp:spPr>
        <a:xfrm>
          <a:off x="0" y="0"/>
          <a:ext cx="5936655" cy="808862"/>
        </a:xfrm>
        <a:prstGeom prst="roundRect">
          <a:avLst>
            <a:gd name="adj" fmla="val 1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DeVry Library</a:t>
          </a:r>
        </a:p>
      </dsp:txBody>
      <dsp:txXfrm>
        <a:off x="23691" y="23691"/>
        <a:ext cx="4995479" cy="761480"/>
      </dsp:txXfrm>
    </dsp:sp>
    <dsp:sp modelId="{23BB7739-B860-4D3A-B500-01D2F115F11D}">
      <dsp:nvSpPr>
        <dsp:cNvPr id="0" name=""/>
        <dsp:cNvSpPr/>
      </dsp:nvSpPr>
      <dsp:spPr>
        <a:xfrm>
          <a:off x="497194" y="955928"/>
          <a:ext cx="5936655" cy="808862"/>
        </a:xfrm>
        <a:prstGeom prst="roundRect">
          <a:avLst>
            <a:gd name="adj" fmla="val 1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Interactive Assignment Modules</a:t>
          </a:r>
        </a:p>
      </dsp:txBody>
      <dsp:txXfrm>
        <a:off x="520885" y="979619"/>
        <a:ext cx="4866317" cy="761480"/>
      </dsp:txXfrm>
    </dsp:sp>
    <dsp:sp modelId="{E3B52A32-D51B-4CCF-9829-5BDD5B900688}">
      <dsp:nvSpPr>
        <dsp:cNvPr id="0" name=""/>
        <dsp:cNvSpPr/>
      </dsp:nvSpPr>
      <dsp:spPr>
        <a:xfrm>
          <a:off x="986968" y="1911857"/>
          <a:ext cx="5936655" cy="808862"/>
        </a:xfrm>
        <a:prstGeom prst="roundRect">
          <a:avLst>
            <a:gd name="adj" fmla="val 1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Citrix Workspace</a:t>
          </a:r>
        </a:p>
      </dsp:txBody>
      <dsp:txXfrm>
        <a:off x="1010659" y="1935548"/>
        <a:ext cx="4873738" cy="761480"/>
      </dsp:txXfrm>
    </dsp:sp>
    <dsp:sp modelId="{7C35AD6D-0471-4144-AED4-94A70B018B25}">
      <dsp:nvSpPr>
        <dsp:cNvPr id="0" name=""/>
        <dsp:cNvSpPr/>
      </dsp:nvSpPr>
      <dsp:spPr>
        <a:xfrm>
          <a:off x="1103149" y="2867786"/>
          <a:ext cx="5936655" cy="808862"/>
        </a:xfrm>
        <a:prstGeom prst="roundRect">
          <a:avLst>
            <a:gd name="adj" fmla="val 1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MatLabR2019a</a:t>
          </a:r>
        </a:p>
      </dsp:txBody>
      <dsp:txXfrm>
        <a:off x="1126840" y="2891477"/>
        <a:ext cx="4866317" cy="761480"/>
      </dsp:txXfrm>
    </dsp:sp>
    <dsp:sp modelId="{3E6FC56A-DE21-43B3-8A11-53AFCCA91161}">
      <dsp:nvSpPr>
        <dsp:cNvPr id="0" name=""/>
        <dsp:cNvSpPr/>
      </dsp:nvSpPr>
      <dsp:spPr>
        <a:xfrm>
          <a:off x="5410894" y="619515"/>
          <a:ext cx="525760" cy="525760"/>
        </a:xfrm>
        <a:prstGeom prst="downArrow">
          <a:avLst>
            <a:gd name="adj1" fmla="val 55000"/>
            <a:gd name="adj2" fmla="val 45000"/>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5529190" y="619515"/>
        <a:ext cx="289168" cy="395634"/>
      </dsp:txXfrm>
    </dsp:sp>
    <dsp:sp modelId="{3B05C860-B596-4777-956F-32E119254712}">
      <dsp:nvSpPr>
        <dsp:cNvPr id="0" name=""/>
        <dsp:cNvSpPr/>
      </dsp:nvSpPr>
      <dsp:spPr>
        <a:xfrm>
          <a:off x="5908089" y="1575444"/>
          <a:ext cx="525760" cy="525760"/>
        </a:xfrm>
        <a:prstGeom prst="downArrow">
          <a:avLst>
            <a:gd name="adj1" fmla="val 55000"/>
            <a:gd name="adj2" fmla="val 45000"/>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6026385" y="1575444"/>
        <a:ext cx="289168" cy="395634"/>
      </dsp:txXfrm>
    </dsp:sp>
    <dsp:sp modelId="{A3D61694-E83E-4AB5-8B41-D9958EF8A120}">
      <dsp:nvSpPr>
        <dsp:cNvPr id="0" name=""/>
        <dsp:cNvSpPr/>
      </dsp:nvSpPr>
      <dsp:spPr>
        <a:xfrm>
          <a:off x="6397863" y="2531372"/>
          <a:ext cx="525760" cy="525760"/>
        </a:xfrm>
        <a:prstGeom prst="downArrow">
          <a:avLst>
            <a:gd name="adj1" fmla="val 55000"/>
            <a:gd name="adj2" fmla="val 45000"/>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6516159" y="2531372"/>
        <a:ext cx="289168" cy="395634"/>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4459878-C319-6BF3-52DC-16FA4340A6C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C82FA7FC-DFAE-8499-5A3E-AD9648D7FCA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58BFD57-AB0A-470B-A7AF-56DFE7B5174A}" type="datetimeFigureOut">
              <a:rPr lang="en-US" smtClean="0"/>
              <a:t>8/31/2024</a:t>
            </a:fld>
            <a:endParaRPr lang="en-US" dirty="0"/>
          </a:p>
        </p:txBody>
      </p:sp>
      <p:sp>
        <p:nvSpPr>
          <p:cNvPr id="4" name="Footer Placeholder 3">
            <a:extLst>
              <a:ext uri="{FF2B5EF4-FFF2-40B4-BE49-F238E27FC236}">
                <a16:creationId xmlns:a16="http://schemas.microsoft.com/office/drawing/2014/main" id="{4C9C12BB-9544-9F9A-BEDA-E7168643859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D1E77E4-B9A2-A882-9240-3AE65EE2176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E9D61A1-75D9-49F7-83EB-F5872642613A}" type="slidenum">
              <a:rPr lang="en-US" smtClean="0"/>
              <a:t>‹#›</a:t>
            </a:fld>
            <a:endParaRPr lang="en-US" dirty="0"/>
          </a:p>
        </p:txBody>
      </p:sp>
    </p:spTree>
    <p:extLst>
      <p:ext uri="{BB962C8B-B14F-4D97-AF65-F5344CB8AC3E}">
        <p14:creationId xmlns:p14="http://schemas.microsoft.com/office/powerpoint/2010/main" val="1477327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B3339F-6CEA-4641-BE08-40DAFD6FCF25}" type="datetimeFigureOut">
              <a:rPr lang="en-US" smtClean="0"/>
              <a:t>8/31/2024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F75CB5-5666-5049-9AE0-38EFD385C21E}" type="slidenum">
              <a:rPr lang="en-US" smtClean="0"/>
              <a:t>‹#›</a:t>
            </a:fld>
            <a:endParaRPr lang="en-US" dirty="0"/>
          </a:p>
        </p:txBody>
      </p:sp>
    </p:spTree>
    <p:extLst>
      <p:ext uri="{BB962C8B-B14F-4D97-AF65-F5344CB8AC3E}">
        <p14:creationId xmlns:p14="http://schemas.microsoft.com/office/powerpoint/2010/main" val="4755626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F75CB5-5666-5049-9AE0-38EFD385C21E}" type="slidenum">
              <a:rPr lang="en-US" smtClean="0"/>
              <a:t>1</a:t>
            </a:fld>
            <a:endParaRPr lang="en-US" dirty="0"/>
          </a:p>
        </p:txBody>
      </p:sp>
    </p:spTree>
    <p:extLst>
      <p:ext uri="{BB962C8B-B14F-4D97-AF65-F5344CB8AC3E}">
        <p14:creationId xmlns:p14="http://schemas.microsoft.com/office/powerpoint/2010/main" val="15759997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EF75CB5-5666-5049-9AE0-38EFD385C21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026738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7AF00E9-A49D-4007-B3B9-A3783809E505}" type="slidenum">
              <a:rPr lang="en-US" smtClean="0"/>
              <a:t>23</a:t>
            </a:fld>
            <a:endParaRPr lang="en-US" dirty="0"/>
          </a:p>
        </p:txBody>
      </p:sp>
    </p:spTree>
    <p:extLst>
      <p:ext uri="{BB962C8B-B14F-4D97-AF65-F5344CB8AC3E}">
        <p14:creationId xmlns:p14="http://schemas.microsoft.com/office/powerpoint/2010/main" val="3867899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F75CB5-5666-5049-9AE0-38EFD385C21E}" type="slidenum">
              <a:rPr lang="en-US" smtClean="0"/>
              <a:t>25</a:t>
            </a:fld>
            <a:endParaRPr lang="en-US" dirty="0"/>
          </a:p>
        </p:txBody>
      </p:sp>
    </p:spTree>
    <p:extLst>
      <p:ext uri="{BB962C8B-B14F-4D97-AF65-F5344CB8AC3E}">
        <p14:creationId xmlns:p14="http://schemas.microsoft.com/office/powerpoint/2010/main" val="37651255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Subtitle">
    <p:bg>
      <p:bgPr>
        <a:gradFill>
          <a:gsLst>
            <a:gs pos="93000">
              <a:schemeClr val="tx2"/>
            </a:gs>
            <a:gs pos="81000">
              <a:schemeClr val="accent6">
                <a:lumMod val="50000"/>
              </a:schemeClr>
            </a:gs>
            <a:gs pos="27000">
              <a:schemeClr val="tx1"/>
            </a:gs>
            <a:gs pos="8000">
              <a:schemeClr val="accent4">
                <a:lumMod val="75000"/>
              </a:schemeClr>
            </a:gs>
            <a:gs pos="0">
              <a:schemeClr val="accent4"/>
            </a:gs>
            <a:gs pos="99000">
              <a:schemeClr val="tx2">
                <a:lumMod val="40000"/>
                <a:lumOff val="60000"/>
              </a:schemeClr>
            </a:gs>
          </a:gsLst>
          <a:lin ang="12600000" scaled="0"/>
        </a:gra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1BA6450-E291-DC40-F198-C02B485137B0}"/>
              </a:ext>
              <a:ext uri="{C183D7F6-B498-43B3-948B-1728B52AA6E4}">
                <adec:decorative xmlns:adec="http://schemas.microsoft.com/office/drawing/2017/decorative" val="1"/>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3" y="1"/>
            <a:ext cx="12192003" cy="6857999"/>
          </a:xfrm>
          <a:prstGeom prst="rect">
            <a:avLst/>
          </a:prstGeom>
        </p:spPr>
      </p:pic>
      <p:sp>
        <p:nvSpPr>
          <p:cNvPr id="2" name="Title 1">
            <a:extLst>
              <a:ext uri="{FF2B5EF4-FFF2-40B4-BE49-F238E27FC236}">
                <a16:creationId xmlns:a16="http://schemas.microsoft.com/office/drawing/2014/main" id="{3A462FF1-D97D-8505-FE7F-8B2DB411A8B1}"/>
              </a:ext>
            </a:extLst>
          </p:cNvPr>
          <p:cNvSpPr>
            <a:spLocks noGrp="1"/>
          </p:cNvSpPr>
          <p:nvPr>
            <p:ph type="title" hasCustomPrompt="1"/>
          </p:nvPr>
        </p:nvSpPr>
        <p:spPr>
          <a:xfrm>
            <a:off x="0" y="304799"/>
            <a:ext cx="12191998" cy="3215641"/>
          </a:xfrm>
        </p:spPr>
        <p:txBody>
          <a:bodyPr lIns="0" rIns="0" bIns="0" anchor="b" anchorCtr="0">
            <a:noAutofit/>
          </a:bodyPr>
          <a:lstStyle>
            <a:lvl1pPr algn="ctr">
              <a:defRPr sz="6000" kern="1200" cap="all" spc="300" baseline="0">
                <a:solidFill>
                  <a:schemeClr val="accent3">
                    <a:lumMod val="75000"/>
                  </a:schemeClr>
                </a:solidFill>
              </a:defRPr>
            </a:lvl1pPr>
          </a:lstStyle>
          <a:p>
            <a:r>
              <a:rPr lang="en-US" dirty="0"/>
              <a:t>Click to add title</a:t>
            </a:r>
          </a:p>
        </p:txBody>
      </p:sp>
      <p:sp>
        <p:nvSpPr>
          <p:cNvPr id="12" name="Subtitle 2">
            <a:extLst>
              <a:ext uri="{FF2B5EF4-FFF2-40B4-BE49-F238E27FC236}">
                <a16:creationId xmlns:a16="http://schemas.microsoft.com/office/drawing/2014/main" id="{58B9CAE2-F3DD-D6D3-96C8-D947A4117752}"/>
              </a:ext>
            </a:extLst>
          </p:cNvPr>
          <p:cNvSpPr>
            <a:spLocks noGrp="1"/>
          </p:cNvSpPr>
          <p:nvPr>
            <p:ph type="subTitle" idx="1" hasCustomPrompt="1"/>
          </p:nvPr>
        </p:nvSpPr>
        <p:spPr>
          <a:xfrm>
            <a:off x="3" y="3670628"/>
            <a:ext cx="12191997" cy="2577772"/>
          </a:xfrm>
        </p:spPr>
        <p:txBody>
          <a:bodyPr>
            <a:noAutofit/>
          </a:bodyPr>
          <a:lstStyle>
            <a:lvl1pPr marL="0" indent="0" algn="ctr">
              <a:buNone/>
              <a:defRPr sz="3200" b="0" i="0" cap="all" spc="600" baseline="0">
                <a:solidFill>
                  <a:schemeClr val="accent3"/>
                </a:solidFill>
                <a:latin typeface="+mj-lt"/>
                <a:cs typeface="Biome Light" panose="020B03030302040208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Tree>
    <p:extLst>
      <p:ext uri="{BB962C8B-B14F-4D97-AF65-F5344CB8AC3E}">
        <p14:creationId xmlns:p14="http://schemas.microsoft.com/office/powerpoint/2010/main" val="411932155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le and 2 column">
    <p:bg>
      <p:bgPr>
        <a:gradFill>
          <a:gsLst>
            <a:gs pos="100000">
              <a:schemeClr val="tx2"/>
            </a:gs>
            <a:gs pos="81000">
              <a:schemeClr val="accent6"/>
            </a:gs>
            <a:gs pos="55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123B0D0-B01D-0BB0-6127-A878BE49D18E}"/>
              </a:ext>
              <a:ext uri="{C183D7F6-B498-43B3-948B-1728B52AA6E4}">
                <adec:decorative xmlns:adec="http://schemas.microsoft.com/office/drawing/2017/decorative" val="1"/>
              </a:ext>
            </a:extLst>
          </p:cNvPr>
          <p:cNvSpPr/>
          <p:nvPr userDrawn="1"/>
        </p:nvSpPr>
        <p:spPr>
          <a:xfrm>
            <a:off x="6039728" y="-6350"/>
            <a:ext cx="6154615" cy="686435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Nova"/>
              <a:ea typeface="+mn-ea"/>
              <a:cs typeface="+mn-cs"/>
            </a:endParaRPr>
          </a:p>
        </p:txBody>
      </p: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6889627" y="173736"/>
            <a:ext cx="4352662" cy="2203704"/>
          </a:xfrm>
        </p:spPr>
        <p:txBody>
          <a:bodyPr anchor="b">
            <a:noAutofit/>
          </a:bodyPr>
          <a:lstStyle>
            <a:lvl1pPr algn="l">
              <a:defRPr sz="3200" cap="all" spc="0" baseline="0">
                <a:solidFill>
                  <a:schemeClr val="accent3">
                    <a:lumMod val="75000"/>
                  </a:schemeClr>
                </a:solidFill>
              </a:defRPr>
            </a:lvl1pPr>
          </a:lstStyle>
          <a:p>
            <a:r>
              <a:rPr lang="en-US" dirty="0"/>
              <a:t>Click to add title</a:t>
            </a:r>
          </a:p>
        </p:txBody>
      </p:sp>
      <p:sp>
        <p:nvSpPr>
          <p:cNvPr id="10" name="Picture Placeholder 9">
            <a:extLst>
              <a:ext uri="{FF2B5EF4-FFF2-40B4-BE49-F238E27FC236}">
                <a16:creationId xmlns:a16="http://schemas.microsoft.com/office/drawing/2014/main" id="{6C363351-4779-B42E-ED7A-C4AF2920BABC}"/>
              </a:ext>
            </a:extLst>
          </p:cNvPr>
          <p:cNvSpPr>
            <a:spLocks noGrp="1"/>
          </p:cNvSpPr>
          <p:nvPr>
            <p:ph type="pic" sz="quarter" idx="37"/>
          </p:nvPr>
        </p:nvSpPr>
        <p:spPr>
          <a:xfrm>
            <a:off x="336550" y="336550"/>
            <a:ext cx="5303640" cy="6184900"/>
          </a:xfrm>
        </p:spPr>
        <p:txBody>
          <a:bodyPr/>
          <a:lstStyle>
            <a:lvl1pPr algn="ctr">
              <a:defRPr sz="2000"/>
            </a:lvl1pPr>
          </a:lstStyle>
          <a:p>
            <a:r>
              <a:rPr lang="en-US"/>
              <a:t>Click icon to add picture</a:t>
            </a:r>
            <a:endParaRPr lang="en-US" dirty="0"/>
          </a:p>
        </p:txBody>
      </p:sp>
      <p:sp>
        <p:nvSpPr>
          <p:cNvPr id="19" name="Content Placeholder 4">
            <a:extLst>
              <a:ext uri="{FF2B5EF4-FFF2-40B4-BE49-F238E27FC236}">
                <a16:creationId xmlns:a16="http://schemas.microsoft.com/office/drawing/2014/main" id="{39870F08-C2AE-9AF7-58DE-EEA8A48BEDA9}"/>
              </a:ext>
            </a:extLst>
          </p:cNvPr>
          <p:cNvSpPr>
            <a:spLocks noGrp="1"/>
          </p:cNvSpPr>
          <p:nvPr>
            <p:ph sz="quarter" idx="36" hasCustomPrompt="1"/>
          </p:nvPr>
        </p:nvSpPr>
        <p:spPr>
          <a:xfrm>
            <a:off x="6889627" y="3104277"/>
            <a:ext cx="4371560" cy="3022201"/>
          </a:xfrm>
        </p:spPr>
        <p:txBody>
          <a:bodyPr/>
          <a:lstStyle>
            <a:lvl1pPr marL="0" indent="0">
              <a:lnSpc>
                <a:spcPct val="120000"/>
              </a:lnSpc>
              <a:spcBef>
                <a:spcPts val="1000"/>
              </a:spcBef>
              <a:spcAft>
                <a:spcPts val="600"/>
              </a:spcAft>
              <a:buClr>
                <a:schemeClr val="accent6"/>
              </a:buClr>
              <a:buFont typeface="Arial" panose="020B0604020202020204" pitchFamily="34" charset="0"/>
              <a:buNone/>
              <a:defRPr sz="1800" spc="0" baseline="0">
                <a:solidFill>
                  <a:schemeClr val="bg1"/>
                </a:solidFill>
                <a:latin typeface="+mn-lt"/>
              </a:defRPr>
            </a:lvl1pPr>
            <a:lvl2pPr marL="569214" indent="-285750">
              <a:lnSpc>
                <a:spcPct val="120000"/>
              </a:lnSpc>
              <a:spcBef>
                <a:spcPts val="1000"/>
              </a:spcBef>
              <a:spcAft>
                <a:spcPts val="600"/>
              </a:spcAft>
              <a:buClr>
                <a:schemeClr val="accent3"/>
              </a:buClr>
              <a:buFont typeface="Arial" panose="020B0604020202020204" pitchFamily="34" charset="0"/>
              <a:buChar char="•"/>
              <a:defRPr sz="1800" spc="0"/>
            </a:lvl2pPr>
            <a:lvl3pPr marL="861822" indent="-285750">
              <a:lnSpc>
                <a:spcPct val="120000"/>
              </a:lnSpc>
              <a:spcBef>
                <a:spcPts val="1000"/>
              </a:spcBef>
              <a:spcAft>
                <a:spcPts val="600"/>
              </a:spcAft>
              <a:buClr>
                <a:schemeClr val="accent3"/>
              </a:buClr>
              <a:buFont typeface="Arial" panose="020B0604020202020204" pitchFamily="34" charset="0"/>
              <a:buChar char="•"/>
              <a:defRPr sz="1800" spc="0"/>
            </a:lvl3pPr>
            <a:lvl4pPr marL="1152144" indent="-285750">
              <a:lnSpc>
                <a:spcPct val="120000"/>
              </a:lnSpc>
              <a:spcBef>
                <a:spcPts val="1000"/>
              </a:spcBef>
              <a:spcAft>
                <a:spcPts val="600"/>
              </a:spcAft>
              <a:buClr>
                <a:schemeClr val="accent3"/>
              </a:buClr>
              <a:buFont typeface="Arial" panose="020B0604020202020204" pitchFamily="34" charset="0"/>
              <a:buChar char="•"/>
              <a:defRPr sz="1800" spc="0"/>
            </a:lvl4pPr>
          </a:lstStyle>
          <a:p>
            <a:pPr lvl="0"/>
            <a:r>
              <a:rPr lang="en-US" dirty="0"/>
              <a:t>Click to add content</a:t>
            </a:r>
          </a:p>
          <a:p>
            <a:pPr lvl="1"/>
            <a:r>
              <a:rPr lang="en-US" dirty="0"/>
              <a:t>Second level</a:t>
            </a:r>
          </a:p>
          <a:p>
            <a:pPr lvl="2"/>
            <a:r>
              <a:rPr lang="en-US" dirty="0"/>
              <a:t>Third level</a:t>
            </a:r>
          </a:p>
          <a:p>
            <a:pPr lvl="3"/>
            <a:r>
              <a:rPr lang="en-US" dirty="0"/>
              <a:t>Fourth level</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cxnSp>
        <p:nvCxnSpPr>
          <p:cNvPr id="4" name="Straight Connector 3">
            <a:extLst>
              <a:ext uri="{FF2B5EF4-FFF2-40B4-BE49-F238E27FC236}">
                <a16:creationId xmlns:a16="http://schemas.microsoft.com/office/drawing/2014/main" id="{F0712911-615E-724B-FC0F-996291526D31}"/>
              </a:ext>
              <a:ext uri="{C183D7F6-B498-43B3-948B-1728B52AA6E4}">
                <adec:decorative xmlns:adec="http://schemas.microsoft.com/office/drawing/2017/decorative" val="1"/>
              </a:ext>
            </a:extLst>
          </p:cNvPr>
          <p:cNvCxnSpPr>
            <a:cxnSpLocks/>
          </p:cNvCxnSpPr>
          <p:nvPr userDrawn="1"/>
        </p:nvCxnSpPr>
        <p:spPr>
          <a:xfrm>
            <a:off x="6889627" y="2679480"/>
            <a:ext cx="4352662"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308264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9_Title and 2 column">
    <p:bg>
      <p:bgPr>
        <a:gradFill>
          <a:gsLst>
            <a:gs pos="100000">
              <a:schemeClr val="tx2"/>
            </a:gs>
            <a:gs pos="81000">
              <a:schemeClr val="accent6"/>
            </a:gs>
            <a:gs pos="55000">
              <a:srgbClr val="02090E"/>
            </a:gs>
            <a:gs pos="14000">
              <a:schemeClr val="accent4">
                <a:lumMod val="75000"/>
              </a:schemeClr>
            </a:gs>
            <a:gs pos="0">
              <a:schemeClr val="accent4"/>
            </a:gs>
          </a:gsLst>
          <a:lin ang="270000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CFFF0E2-6B47-67EB-D6AA-D972E7B7C367}"/>
              </a:ext>
              <a:ext uri="{C183D7F6-B498-43B3-948B-1728B52AA6E4}">
                <adec:decorative xmlns:adec="http://schemas.microsoft.com/office/drawing/2017/decorative" val="1"/>
              </a:ext>
            </a:extLst>
          </p:cNvPr>
          <p:cNvSpPr/>
          <p:nvPr userDrawn="1"/>
        </p:nvSpPr>
        <p:spPr>
          <a:xfrm>
            <a:off x="0" y="-6350"/>
            <a:ext cx="4646951" cy="686435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Nova"/>
              <a:ea typeface="+mn-ea"/>
              <a:cs typeface="+mn-cs"/>
            </a:endParaRPr>
          </a:p>
        </p:txBody>
      </p:sp>
      <p:cxnSp>
        <p:nvCxnSpPr>
          <p:cNvPr id="4" name="Straight Connector 3">
            <a:extLst>
              <a:ext uri="{FF2B5EF4-FFF2-40B4-BE49-F238E27FC236}">
                <a16:creationId xmlns:a16="http://schemas.microsoft.com/office/drawing/2014/main" id="{94827F6F-999F-23E9-8C09-325D1A76B07A}"/>
              </a:ext>
              <a:ext uri="{C183D7F6-B498-43B3-948B-1728B52AA6E4}">
                <adec:decorative xmlns:adec="http://schemas.microsoft.com/office/drawing/2017/decorative" val="1"/>
              </a:ext>
            </a:extLst>
          </p:cNvPr>
          <p:cNvCxnSpPr>
            <a:cxnSpLocks/>
          </p:cNvCxnSpPr>
          <p:nvPr userDrawn="1"/>
        </p:nvCxnSpPr>
        <p:spPr>
          <a:xfrm>
            <a:off x="835831" y="2680134"/>
            <a:ext cx="3114078"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835370" y="171396"/>
            <a:ext cx="3736630" cy="2202350"/>
          </a:xfrm>
        </p:spPr>
        <p:txBody>
          <a:bodyPr anchor="b">
            <a:noAutofit/>
          </a:bodyPr>
          <a:lstStyle>
            <a:lvl1pPr algn="l">
              <a:defRPr sz="3200" cap="all" spc="0" baseline="0">
                <a:solidFill>
                  <a:schemeClr val="accent3">
                    <a:lumMod val="75000"/>
                  </a:schemeClr>
                </a:solidFill>
              </a:defRPr>
            </a:lvl1pPr>
          </a:lstStyle>
          <a:p>
            <a:r>
              <a:rPr lang="en-US" dirty="0"/>
              <a:t>Click to add title</a:t>
            </a:r>
          </a:p>
        </p:txBody>
      </p:sp>
      <p:sp>
        <p:nvSpPr>
          <p:cNvPr id="19" name="Content Placeholder 4">
            <a:extLst>
              <a:ext uri="{FF2B5EF4-FFF2-40B4-BE49-F238E27FC236}">
                <a16:creationId xmlns:a16="http://schemas.microsoft.com/office/drawing/2014/main" id="{39870F08-C2AE-9AF7-58DE-EEA8A48BEDA9}"/>
              </a:ext>
            </a:extLst>
          </p:cNvPr>
          <p:cNvSpPr>
            <a:spLocks noGrp="1"/>
          </p:cNvSpPr>
          <p:nvPr>
            <p:ph sz="quarter" idx="36" hasCustomPrompt="1"/>
          </p:nvPr>
        </p:nvSpPr>
        <p:spPr>
          <a:xfrm>
            <a:off x="841716" y="3078480"/>
            <a:ext cx="3108193" cy="3047997"/>
          </a:xfrm>
        </p:spPr>
        <p:txBody>
          <a:bodyPr/>
          <a:lstStyle>
            <a:lvl1pPr marL="0" indent="0">
              <a:lnSpc>
                <a:spcPct val="120000"/>
              </a:lnSpc>
              <a:spcBef>
                <a:spcPts val="1000"/>
              </a:spcBef>
              <a:spcAft>
                <a:spcPts val="600"/>
              </a:spcAft>
              <a:buClr>
                <a:schemeClr val="accent6"/>
              </a:buClr>
              <a:buFont typeface="Arial" panose="020B0604020202020204" pitchFamily="34" charset="0"/>
              <a:buNone/>
              <a:defRPr sz="1800" spc="0" baseline="0">
                <a:solidFill>
                  <a:schemeClr val="bg1"/>
                </a:solidFill>
                <a:latin typeface="+mn-lt"/>
              </a:defRPr>
            </a:lvl1pPr>
            <a:lvl2pPr marL="569214" indent="-285750">
              <a:lnSpc>
                <a:spcPct val="120000"/>
              </a:lnSpc>
              <a:spcBef>
                <a:spcPts val="1000"/>
              </a:spcBef>
              <a:spcAft>
                <a:spcPts val="600"/>
              </a:spcAft>
              <a:buClr>
                <a:schemeClr val="accent3"/>
              </a:buClr>
              <a:buFont typeface="Arial" panose="020B0604020202020204" pitchFamily="34" charset="0"/>
              <a:buChar char="•"/>
              <a:defRPr sz="1800" spc="0"/>
            </a:lvl2pPr>
            <a:lvl3pPr marL="861822" indent="-285750">
              <a:lnSpc>
                <a:spcPct val="120000"/>
              </a:lnSpc>
              <a:spcBef>
                <a:spcPts val="1000"/>
              </a:spcBef>
              <a:spcAft>
                <a:spcPts val="600"/>
              </a:spcAft>
              <a:buClr>
                <a:schemeClr val="accent3"/>
              </a:buClr>
              <a:buFont typeface="Arial" panose="020B0604020202020204" pitchFamily="34" charset="0"/>
              <a:buChar char="•"/>
              <a:defRPr sz="1800" spc="0"/>
            </a:lvl3pPr>
            <a:lvl4pPr marL="1152144" indent="-285750">
              <a:lnSpc>
                <a:spcPct val="120000"/>
              </a:lnSpc>
              <a:spcBef>
                <a:spcPts val="1000"/>
              </a:spcBef>
              <a:spcAft>
                <a:spcPts val="600"/>
              </a:spcAft>
              <a:buClr>
                <a:schemeClr val="accent3"/>
              </a:buClr>
              <a:buFont typeface="Arial" panose="020B0604020202020204" pitchFamily="34" charset="0"/>
              <a:buChar char="•"/>
              <a:defRPr sz="1800" spc="0"/>
            </a:lvl4pPr>
          </a:lstStyle>
          <a:p>
            <a:pPr lvl="0"/>
            <a:r>
              <a:rPr lang="en-US" dirty="0"/>
              <a:t>Click to add content</a:t>
            </a:r>
          </a:p>
          <a:p>
            <a:pPr lvl="1"/>
            <a:r>
              <a:rPr lang="en-US" dirty="0"/>
              <a:t>Second level</a:t>
            </a:r>
          </a:p>
          <a:p>
            <a:pPr lvl="2"/>
            <a:r>
              <a:rPr lang="en-US" dirty="0"/>
              <a:t>Third level</a:t>
            </a:r>
          </a:p>
          <a:p>
            <a:pPr lvl="3"/>
            <a:r>
              <a:rPr lang="en-US" dirty="0"/>
              <a:t>Fourth level</a:t>
            </a:r>
          </a:p>
        </p:txBody>
      </p:sp>
      <p:sp>
        <p:nvSpPr>
          <p:cNvPr id="12" name="Table Placeholder 11">
            <a:extLst>
              <a:ext uri="{FF2B5EF4-FFF2-40B4-BE49-F238E27FC236}">
                <a16:creationId xmlns:a16="http://schemas.microsoft.com/office/drawing/2014/main" id="{D360C16C-E69B-FDEF-F033-CA9A2E238288}"/>
              </a:ext>
            </a:extLst>
          </p:cNvPr>
          <p:cNvSpPr>
            <a:spLocks noGrp="1"/>
          </p:cNvSpPr>
          <p:nvPr>
            <p:ph type="tbl" sz="quarter" idx="37"/>
          </p:nvPr>
        </p:nvSpPr>
        <p:spPr>
          <a:xfrm>
            <a:off x="5067300" y="404813"/>
            <a:ext cx="6705600" cy="6048375"/>
          </a:xfrm>
        </p:spPr>
        <p:txBody>
          <a:bodyPr/>
          <a:lstStyle>
            <a:lvl1pPr>
              <a:defRPr sz="2400">
                <a:latin typeface="+mn-lt"/>
              </a:defRPr>
            </a:lvl1pPr>
          </a:lstStyle>
          <a:p>
            <a:r>
              <a:rPr lang="en-US"/>
              <a:t>Click icon to add table</a:t>
            </a:r>
            <a:endParaRPr lang="en-US" dirty="0"/>
          </a:p>
        </p:txBody>
      </p: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Tree>
    <p:extLst>
      <p:ext uri="{BB962C8B-B14F-4D97-AF65-F5344CB8AC3E}">
        <p14:creationId xmlns:p14="http://schemas.microsoft.com/office/powerpoint/2010/main" val="390721985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Title and 2 column">
    <p:bg>
      <p:bgPr>
        <a:gradFill>
          <a:gsLst>
            <a:gs pos="100000">
              <a:schemeClr val="tx2"/>
            </a:gs>
            <a:gs pos="81000">
              <a:schemeClr val="accent6"/>
            </a:gs>
            <a:gs pos="31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196A82D-0723-4BA3-0283-9F0D67B0CEF4}"/>
              </a:ext>
              <a:ext uri="{C183D7F6-B498-43B3-948B-1728B52AA6E4}">
                <adec:decorative xmlns:adec="http://schemas.microsoft.com/office/drawing/2017/decorative" val="1"/>
              </a:ext>
            </a:extLst>
          </p:cNvPr>
          <p:cNvSpPr/>
          <p:nvPr userDrawn="1"/>
        </p:nvSpPr>
        <p:spPr>
          <a:xfrm>
            <a:off x="0" y="0"/>
            <a:ext cx="12191999" cy="685800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cxnSp>
        <p:nvCxnSpPr>
          <p:cNvPr id="4" name="Straight Connector 3">
            <a:extLst>
              <a:ext uri="{FF2B5EF4-FFF2-40B4-BE49-F238E27FC236}">
                <a16:creationId xmlns:a16="http://schemas.microsoft.com/office/drawing/2014/main" id="{6A20A5FD-BDFB-45F2-E644-E93FB81CA575}"/>
              </a:ext>
              <a:ext uri="{C183D7F6-B498-43B3-948B-1728B52AA6E4}">
                <adec:decorative xmlns:adec="http://schemas.microsoft.com/office/drawing/2017/decorative" val="1"/>
              </a:ext>
            </a:extLst>
          </p:cNvPr>
          <p:cNvCxnSpPr>
            <a:cxnSpLocks/>
          </p:cNvCxnSpPr>
          <p:nvPr userDrawn="1"/>
        </p:nvCxnSpPr>
        <p:spPr>
          <a:xfrm>
            <a:off x="807039" y="1983416"/>
            <a:ext cx="10435630"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733562" y="433906"/>
            <a:ext cx="10515601" cy="1327464"/>
          </a:xfrm>
        </p:spPr>
        <p:txBody>
          <a:bodyPr anchor="b">
            <a:noAutofit/>
          </a:bodyPr>
          <a:lstStyle>
            <a:lvl1pPr algn="l">
              <a:defRPr sz="3200" cap="all" spc="0" baseline="0">
                <a:solidFill>
                  <a:schemeClr val="accent3">
                    <a:lumMod val="75000"/>
                  </a:schemeClr>
                </a:solidFill>
              </a:defRPr>
            </a:lvl1pPr>
          </a:lstStyle>
          <a:p>
            <a:r>
              <a:rPr lang="en-US" dirty="0"/>
              <a:t>Click to add title</a:t>
            </a:r>
          </a:p>
        </p:txBody>
      </p:sp>
      <p:sp>
        <p:nvSpPr>
          <p:cNvPr id="19" name="Content Placeholder 4">
            <a:extLst>
              <a:ext uri="{FF2B5EF4-FFF2-40B4-BE49-F238E27FC236}">
                <a16:creationId xmlns:a16="http://schemas.microsoft.com/office/drawing/2014/main" id="{39870F08-C2AE-9AF7-58DE-EEA8A48BEDA9}"/>
              </a:ext>
            </a:extLst>
          </p:cNvPr>
          <p:cNvSpPr>
            <a:spLocks noGrp="1"/>
          </p:cNvSpPr>
          <p:nvPr>
            <p:ph sz="quarter" idx="36" hasCustomPrompt="1"/>
          </p:nvPr>
        </p:nvSpPr>
        <p:spPr>
          <a:xfrm>
            <a:off x="814302" y="2465535"/>
            <a:ext cx="7303538" cy="3427265"/>
          </a:xfrm>
        </p:spPr>
        <p:txBody>
          <a:bodyPr/>
          <a:lstStyle>
            <a:lvl1pPr marL="283464" indent="-283464">
              <a:lnSpc>
                <a:spcPct val="120000"/>
              </a:lnSpc>
              <a:spcBef>
                <a:spcPts val="1000"/>
              </a:spcBef>
              <a:buClr>
                <a:schemeClr val="accent3"/>
              </a:buClr>
              <a:buFont typeface="Arial" panose="020B0604020202020204" pitchFamily="34" charset="0"/>
              <a:buChar char="•"/>
              <a:defRPr sz="1800" spc="0" baseline="0">
                <a:solidFill>
                  <a:schemeClr val="bg1"/>
                </a:solidFill>
                <a:latin typeface="+mn-lt"/>
              </a:defRPr>
            </a:lvl1pPr>
            <a:lvl2pPr marL="566928" indent="-283464">
              <a:lnSpc>
                <a:spcPct val="120000"/>
              </a:lnSpc>
              <a:spcBef>
                <a:spcPts val="500"/>
              </a:spcBef>
              <a:buClr>
                <a:schemeClr val="accent3"/>
              </a:buClr>
              <a:defRPr sz="1800" spc="0"/>
            </a:lvl2pPr>
            <a:lvl3pPr marL="859536" indent="-283464">
              <a:lnSpc>
                <a:spcPct val="120000"/>
              </a:lnSpc>
              <a:spcBef>
                <a:spcPts val="500"/>
              </a:spcBef>
              <a:buClr>
                <a:schemeClr val="accent3"/>
              </a:buClr>
              <a:defRPr sz="1800" spc="0"/>
            </a:lvl3pPr>
            <a:lvl4pPr marL="1152144">
              <a:lnSpc>
                <a:spcPct val="120000"/>
              </a:lnSpc>
              <a:spcBef>
                <a:spcPts val="500"/>
              </a:spcBef>
              <a:buClr>
                <a:schemeClr val="accent3"/>
              </a:buClr>
              <a:defRPr sz="1800" spc="0"/>
            </a:lvl4pPr>
          </a:lstStyle>
          <a:p>
            <a:pPr lvl="0"/>
            <a:r>
              <a:rPr lang="en-US" dirty="0"/>
              <a:t>Click to add content</a:t>
            </a:r>
          </a:p>
          <a:p>
            <a:pPr lvl="1"/>
            <a:r>
              <a:rPr lang="en-US" dirty="0"/>
              <a:t>Second level</a:t>
            </a:r>
          </a:p>
          <a:p>
            <a:pPr lvl="2"/>
            <a:r>
              <a:rPr lang="en-US" dirty="0"/>
              <a:t>Third level</a:t>
            </a:r>
          </a:p>
          <a:p>
            <a:pPr lvl="3"/>
            <a:r>
              <a:rPr lang="en-US" dirty="0"/>
              <a:t>Fourth level</a:t>
            </a:r>
          </a:p>
        </p:txBody>
      </p:sp>
      <p:sp>
        <p:nvSpPr>
          <p:cNvPr id="10" name="Content Placeholder 9">
            <a:extLst>
              <a:ext uri="{FF2B5EF4-FFF2-40B4-BE49-F238E27FC236}">
                <a16:creationId xmlns:a16="http://schemas.microsoft.com/office/drawing/2014/main" id="{4E7FC75E-AA73-003E-D4E3-B1819886AF9C}"/>
              </a:ext>
            </a:extLst>
          </p:cNvPr>
          <p:cNvSpPr>
            <a:spLocks noGrp="1"/>
          </p:cNvSpPr>
          <p:nvPr>
            <p:ph sz="quarter" idx="37" hasCustomPrompt="1"/>
          </p:nvPr>
        </p:nvSpPr>
        <p:spPr>
          <a:xfrm>
            <a:off x="8392160" y="2465388"/>
            <a:ext cx="2856865" cy="3427412"/>
          </a:xfrm>
        </p:spPr>
        <p:txBody>
          <a:bodyPr/>
          <a:lstStyle>
            <a:lvl1pPr marL="0" indent="0">
              <a:lnSpc>
                <a:spcPct val="120000"/>
              </a:lnSpc>
              <a:spcBef>
                <a:spcPts val="1000"/>
              </a:spcBef>
              <a:buFont typeface="Arial" panose="020B0604020202020204" pitchFamily="34" charset="0"/>
              <a:buNone/>
              <a:defRPr sz="1800">
                <a:solidFill>
                  <a:schemeClr val="bg1"/>
                </a:solidFill>
                <a:latin typeface="+mn-lt"/>
              </a:defRPr>
            </a:lvl1pPr>
            <a:lvl2pPr marL="457200" indent="0">
              <a:lnSpc>
                <a:spcPct val="120000"/>
              </a:lnSpc>
              <a:spcBef>
                <a:spcPts val="1000"/>
              </a:spcBef>
              <a:buNone/>
              <a:defRPr sz="1600">
                <a:solidFill>
                  <a:schemeClr val="bg1"/>
                </a:solidFill>
                <a:latin typeface="+mn-lt"/>
              </a:defRPr>
            </a:lvl2pPr>
            <a:lvl3pPr marL="914400" indent="0">
              <a:lnSpc>
                <a:spcPct val="120000"/>
              </a:lnSpc>
              <a:spcBef>
                <a:spcPts val="1000"/>
              </a:spcBef>
              <a:buNone/>
              <a:defRPr sz="1400">
                <a:solidFill>
                  <a:schemeClr val="bg1"/>
                </a:solidFill>
                <a:latin typeface="+mn-lt"/>
              </a:defRPr>
            </a:lvl3pPr>
            <a:lvl4pPr marL="1371600" indent="0">
              <a:lnSpc>
                <a:spcPct val="120000"/>
              </a:lnSpc>
              <a:spcBef>
                <a:spcPts val="1000"/>
              </a:spcBef>
              <a:buNone/>
              <a:defRPr sz="1200">
                <a:solidFill>
                  <a:schemeClr val="bg1"/>
                </a:solidFill>
                <a:latin typeface="+mn-lt"/>
              </a:defRPr>
            </a:lvl4pPr>
            <a:lvl5pPr marL="1828800" indent="0">
              <a:lnSpc>
                <a:spcPct val="120000"/>
              </a:lnSpc>
              <a:spcBef>
                <a:spcPts val="1000"/>
              </a:spcBef>
              <a:buNone/>
              <a:defRPr sz="12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324561196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2 column">
    <p:bg>
      <p:bgPr>
        <a:gradFill>
          <a:gsLst>
            <a:gs pos="100000">
              <a:schemeClr val="tx2"/>
            </a:gs>
            <a:gs pos="81000">
              <a:schemeClr val="accent6"/>
            </a:gs>
            <a:gs pos="31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2D51531-1219-2E4B-DCE7-C6FD9D809F0C}"/>
              </a:ext>
              <a:ext uri="{C183D7F6-B498-43B3-948B-1728B52AA6E4}">
                <adec:decorative xmlns:adec="http://schemas.microsoft.com/office/drawing/2017/decorative" val="1"/>
              </a:ext>
            </a:extLst>
          </p:cNvPr>
          <p:cNvSpPr/>
          <p:nvPr userDrawn="1"/>
        </p:nvSpPr>
        <p:spPr>
          <a:xfrm>
            <a:off x="321869" y="343814"/>
            <a:ext cx="11550701" cy="6210605"/>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cxnSp>
        <p:nvCxnSpPr>
          <p:cNvPr id="4" name="Straight Connector 3">
            <a:extLst>
              <a:ext uri="{FF2B5EF4-FFF2-40B4-BE49-F238E27FC236}">
                <a16:creationId xmlns:a16="http://schemas.microsoft.com/office/drawing/2014/main" id="{BEC02E56-87A4-158A-F0B0-DB8E9BE3AE5E}"/>
              </a:ext>
              <a:ext uri="{C183D7F6-B498-43B3-948B-1728B52AA6E4}">
                <adec:decorative xmlns:adec="http://schemas.microsoft.com/office/drawing/2017/decorative" val="1"/>
              </a:ext>
            </a:extLst>
          </p:cNvPr>
          <p:cNvCxnSpPr>
            <a:cxnSpLocks/>
          </p:cNvCxnSpPr>
          <p:nvPr userDrawn="1"/>
        </p:nvCxnSpPr>
        <p:spPr>
          <a:xfrm>
            <a:off x="807039" y="1991547"/>
            <a:ext cx="10546763"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835370" y="643842"/>
            <a:ext cx="10515601" cy="1140849"/>
          </a:xfrm>
        </p:spPr>
        <p:txBody>
          <a:bodyPr lIns="0" anchor="b">
            <a:noAutofit/>
          </a:bodyPr>
          <a:lstStyle>
            <a:lvl1pPr algn="l">
              <a:defRPr sz="3200" cap="all" spc="0" baseline="0">
                <a:solidFill>
                  <a:schemeClr val="accent3">
                    <a:lumMod val="75000"/>
                  </a:schemeClr>
                </a:solidFill>
              </a:defRPr>
            </a:lvl1pPr>
          </a:lstStyle>
          <a:p>
            <a:r>
              <a:rPr lang="en-US" dirty="0"/>
              <a:t>Click to add title</a:t>
            </a:r>
          </a:p>
        </p:txBody>
      </p:sp>
      <p:sp>
        <p:nvSpPr>
          <p:cNvPr id="10" name="Table Placeholder 9">
            <a:extLst>
              <a:ext uri="{FF2B5EF4-FFF2-40B4-BE49-F238E27FC236}">
                <a16:creationId xmlns:a16="http://schemas.microsoft.com/office/drawing/2014/main" id="{471D7DE3-05F5-8052-02FA-6EF9717E15BE}"/>
              </a:ext>
            </a:extLst>
          </p:cNvPr>
          <p:cNvSpPr>
            <a:spLocks noGrp="1"/>
          </p:cNvSpPr>
          <p:nvPr>
            <p:ph type="tbl" sz="quarter" idx="13"/>
          </p:nvPr>
        </p:nvSpPr>
        <p:spPr>
          <a:xfrm>
            <a:off x="835025" y="2560638"/>
            <a:ext cx="10515600" cy="3478212"/>
          </a:xfrm>
        </p:spPr>
        <p:txBody>
          <a:bodyPr/>
          <a:lstStyle>
            <a:lvl1pPr>
              <a:defRPr sz="2400">
                <a:latin typeface="+mn-lt"/>
              </a:defRPr>
            </a:lvl1pPr>
          </a:lstStyle>
          <a:p>
            <a:r>
              <a:rPr lang="en-US"/>
              <a:t>Click icon to add table</a:t>
            </a:r>
            <a:endParaRPr lang="en-US" dirty="0"/>
          </a:p>
        </p:txBody>
      </p:sp>
      <p:cxnSp>
        <p:nvCxnSpPr>
          <p:cNvPr id="8" name="Straight Connector 7">
            <a:extLst>
              <a:ext uri="{FF2B5EF4-FFF2-40B4-BE49-F238E27FC236}">
                <a16:creationId xmlns:a16="http://schemas.microsoft.com/office/drawing/2014/main" id="{6468DE94-FC46-A848-7949-ABFEADADEA16}"/>
              </a:ext>
              <a:ext uri="{C183D7F6-B498-43B3-948B-1728B52AA6E4}">
                <adec:decorative xmlns:adec="http://schemas.microsoft.com/office/drawing/2017/decorative" val="1"/>
              </a:ext>
            </a:extLst>
          </p:cNvPr>
          <p:cNvCxnSpPr>
            <a:cxnSpLocks/>
          </p:cNvCxnSpPr>
          <p:nvPr userDrawn="1"/>
        </p:nvCxnSpPr>
        <p:spPr>
          <a:xfrm>
            <a:off x="807039" y="1983705"/>
            <a:ext cx="10435630"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454591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losing">
    <p:bg>
      <p:bgPr>
        <a:gradFill>
          <a:gsLst>
            <a:gs pos="81987">
              <a:schemeClr val="accent6">
                <a:lumMod val="50000"/>
              </a:schemeClr>
            </a:gs>
            <a:gs pos="35040">
              <a:srgbClr val="020B11"/>
            </a:gs>
            <a:gs pos="11979">
              <a:schemeClr val="accent4">
                <a:lumMod val="50000"/>
              </a:schemeClr>
            </a:gs>
            <a:gs pos="0">
              <a:schemeClr val="accent4"/>
            </a:gs>
            <a:gs pos="99000">
              <a:schemeClr val="tx2"/>
            </a:gs>
          </a:gsLst>
          <a:lin ang="5400000" scaled="1"/>
        </a:gra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289F5C3D-E9E6-75E0-BF7D-799B5CFE5ED0}"/>
              </a:ext>
              <a:ext uri="{C183D7F6-B498-43B3-948B-1728B52AA6E4}">
                <adec:decorative xmlns:adec="http://schemas.microsoft.com/office/drawing/2017/decorative" val="1"/>
              </a:ext>
            </a:extLst>
          </p:cNvPr>
          <p:cNvGrpSpPr/>
          <p:nvPr userDrawn="1"/>
        </p:nvGrpSpPr>
        <p:grpSpPr>
          <a:xfrm>
            <a:off x="4575462" y="4137"/>
            <a:ext cx="7616537" cy="6853863"/>
            <a:chOff x="4575462" y="4137"/>
            <a:chExt cx="7616537" cy="6853863"/>
          </a:xfrm>
        </p:grpSpPr>
        <p:grpSp>
          <p:nvGrpSpPr>
            <p:cNvPr id="16" name="Group 15">
              <a:extLst>
                <a:ext uri="{FF2B5EF4-FFF2-40B4-BE49-F238E27FC236}">
                  <a16:creationId xmlns:a16="http://schemas.microsoft.com/office/drawing/2014/main" id="{CDE1D2C2-40C4-6B80-E8C6-B4CE94C23037}"/>
                </a:ext>
              </a:extLst>
            </p:cNvPr>
            <p:cNvGrpSpPr/>
            <p:nvPr/>
          </p:nvGrpSpPr>
          <p:grpSpPr>
            <a:xfrm>
              <a:off x="4575462" y="691665"/>
              <a:ext cx="364018" cy="857035"/>
              <a:chOff x="468157" y="1144246"/>
              <a:chExt cx="364018" cy="857035"/>
            </a:xfrm>
          </p:grpSpPr>
          <p:sp>
            <p:nvSpPr>
              <p:cNvPr id="27" name="Oval 26">
                <a:extLst>
                  <a:ext uri="{FF2B5EF4-FFF2-40B4-BE49-F238E27FC236}">
                    <a16:creationId xmlns:a16="http://schemas.microsoft.com/office/drawing/2014/main" id="{7C904D88-E1BE-F1FA-D405-F55DA966DA84}"/>
                  </a:ext>
                  <a:ext uri="{C183D7F6-B498-43B3-948B-1728B52AA6E4}">
                    <adec:decorative xmlns:adec="http://schemas.microsoft.com/office/drawing/2017/decorative" val="1"/>
                  </a:ext>
                </a:extLst>
              </p:cNvPr>
              <p:cNvSpPr/>
              <p:nvPr/>
            </p:nvSpPr>
            <p:spPr>
              <a:xfrm>
                <a:off x="705405" y="1144246"/>
                <a:ext cx="126770" cy="126770"/>
              </a:xfrm>
              <a:prstGeom prst="ellipse">
                <a:avLst/>
              </a:prstGeom>
              <a:noFill/>
              <a:ln>
                <a:solidFill>
                  <a:schemeClr val="accent4">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18" name="Graphic 12">
                <a:extLst>
                  <a:ext uri="{FF2B5EF4-FFF2-40B4-BE49-F238E27FC236}">
                    <a16:creationId xmlns:a16="http://schemas.microsoft.com/office/drawing/2014/main" id="{1D8F0816-C429-D32E-058B-33405874DFA7}"/>
                  </a:ext>
                  <a:ext uri="{C183D7F6-B498-43B3-948B-1728B52AA6E4}">
                    <adec:decorative xmlns:adec="http://schemas.microsoft.com/office/drawing/2017/decorative" val="1"/>
                  </a:ext>
                </a:extLst>
              </p:cNvPr>
              <p:cNvSpPr/>
              <p:nvPr/>
            </p:nvSpPr>
            <p:spPr>
              <a:xfrm>
                <a:off x="468157" y="1963496"/>
                <a:ext cx="45719" cy="37785"/>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grpSp>
        <p:pic>
          <p:nvPicPr>
            <p:cNvPr id="4" name="Content Placeholder 14">
              <a:extLst>
                <a:ext uri="{FF2B5EF4-FFF2-40B4-BE49-F238E27FC236}">
                  <a16:creationId xmlns:a16="http://schemas.microsoft.com/office/drawing/2014/main" id="{14AC0A97-7D79-3DBE-FB53-A9EBFD806E06}"/>
                </a:ext>
                <a:ext uri="{C183D7F6-B498-43B3-948B-1728B52AA6E4}">
                  <adec:decorative xmlns:adec="http://schemas.microsoft.com/office/drawing/2017/decorative" val="1"/>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6542796" y="4137"/>
              <a:ext cx="5649203" cy="6853863"/>
            </a:xfrm>
            <a:prstGeom prst="rect">
              <a:avLst/>
            </a:prstGeom>
          </p:spPr>
        </p:pic>
      </p:grpSp>
      <p:sp>
        <p:nvSpPr>
          <p:cNvPr id="2" name="Title 1">
            <a:extLst>
              <a:ext uri="{FF2B5EF4-FFF2-40B4-BE49-F238E27FC236}">
                <a16:creationId xmlns:a16="http://schemas.microsoft.com/office/drawing/2014/main" id="{51E83F98-B388-2594-BACB-E3DB652C97D5}"/>
              </a:ext>
            </a:extLst>
          </p:cNvPr>
          <p:cNvSpPr>
            <a:spLocks noGrp="1"/>
          </p:cNvSpPr>
          <p:nvPr>
            <p:ph type="title" hasCustomPrompt="1"/>
          </p:nvPr>
        </p:nvSpPr>
        <p:spPr>
          <a:xfrm>
            <a:off x="835831" y="173735"/>
            <a:ext cx="4409514" cy="2203704"/>
          </a:xfrm>
        </p:spPr>
        <p:txBody>
          <a:bodyPr anchor="b">
            <a:noAutofit/>
          </a:bodyPr>
          <a:lstStyle>
            <a:lvl1pPr>
              <a:defRPr sz="3200" cap="all" baseline="0">
                <a:solidFill>
                  <a:schemeClr val="accent3"/>
                </a:solidFill>
              </a:defRPr>
            </a:lvl1pPr>
          </a:lstStyle>
          <a:p>
            <a:r>
              <a:rPr lang="en-US" dirty="0"/>
              <a:t>Click to add title</a:t>
            </a:r>
          </a:p>
        </p:txBody>
      </p:sp>
      <p:sp>
        <p:nvSpPr>
          <p:cNvPr id="7" name="Content Placeholder 6">
            <a:extLst>
              <a:ext uri="{FF2B5EF4-FFF2-40B4-BE49-F238E27FC236}">
                <a16:creationId xmlns:a16="http://schemas.microsoft.com/office/drawing/2014/main" id="{0D9D0F3E-69D8-49F3-5D7A-71FDC4E3EEE3}"/>
              </a:ext>
            </a:extLst>
          </p:cNvPr>
          <p:cNvSpPr>
            <a:spLocks noGrp="1"/>
          </p:cNvSpPr>
          <p:nvPr>
            <p:ph sz="quarter" idx="14" hasCustomPrompt="1"/>
          </p:nvPr>
        </p:nvSpPr>
        <p:spPr>
          <a:xfrm>
            <a:off x="831850" y="3079119"/>
            <a:ext cx="4413250" cy="2752725"/>
          </a:xfrm>
        </p:spPr>
        <p:txBody>
          <a:bodyPr/>
          <a:lstStyle>
            <a:lvl1pPr>
              <a:lnSpc>
                <a:spcPct val="120000"/>
              </a:lnSpc>
              <a:spcBef>
                <a:spcPts val="1000"/>
              </a:spcBef>
              <a:defRPr sz="1800">
                <a:solidFill>
                  <a:schemeClr val="bg1"/>
                </a:solidFill>
                <a:latin typeface="+mn-lt"/>
              </a:defRPr>
            </a:lvl1pPr>
            <a:lvl2pPr>
              <a:lnSpc>
                <a:spcPct val="120000"/>
              </a:lnSpc>
              <a:spcBef>
                <a:spcPts val="1000"/>
              </a:spcBef>
              <a:buClr>
                <a:schemeClr val="accent3"/>
              </a:buClr>
              <a:defRPr sz="1600">
                <a:solidFill>
                  <a:schemeClr val="bg1"/>
                </a:solidFill>
                <a:latin typeface="+mn-lt"/>
              </a:defRPr>
            </a:lvl2pPr>
            <a:lvl3pPr>
              <a:lnSpc>
                <a:spcPct val="120000"/>
              </a:lnSpc>
              <a:spcBef>
                <a:spcPts val="1000"/>
              </a:spcBef>
              <a:buClr>
                <a:schemeClr val="accent3"/>
              </a:buClr>
              <a:defRPr sz="1400">
                <a:solidFill>
                  <a:schemeClr val="bg1"/>
                </a:solidFill>
                <a:latin typeface="+mn-lt"/>
              </a:defRPr>
            </a:lvl3pPr>
            <a:lvl4pPr>
              <a:lnSpc>
                <a:spcPct val="120000"/>
              </a:lnSpc>
              <a:spcBef>
                <a:spcPts val="1000"/>
              </a:spcBef>
              <a:buClr>
                <a:schemeClr val="accent3"/>
              </a:buClr>
              <a:defRPr sz="1200">
                <a:solidFill>
                  <a:schemeClr val="bg1"/>
                </a:solidFill>
                <a:latin typeface="+mn-lt"/>
              </a:defRPr>
            </a:lvl4pPr>
            <a:lvl5pPr>
              <a:lnSpc>
                <a:spcPct val="120000"/>
              </a:lnSpc>
              <a:spcBef>
                <a:spcPts val="1000"/>
              </a:spcBef>
              <a:buClr>
                <a:schemeClr val="accent3"/>
              </a:buClr>
              <a:defRPr sz="1200">
                <a:solidFill>
                  <a:schemeClr val="bg1"/>
                </a:solidFill>
                <a:latin typeface="+mn-lt"/>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6" name="Straight Connector 5">
            <a:extLst>
              <a:ext uri="{FF2B5EF4-FFF2-40B4-BE49-F238E27FC236}">
                <a16:creationId xmlns:a16="http://schemas.microsoft.com/office/drawing/2014/main" id="{61CFC792-44F7-2497-E19D-8FB08AFF94F7}"/>
              </a:ext>
              <a:ext uri="{C183D7F6-B498-43B3-948B-1728B52AA6E4}">
                <adec:decorative xmlns:adec="http://schemas.microsoft.com/office/drawing/2017/decorative" val="1"/>
              </a:ext>
            </a:extLst>
          </p:cNvPr>
          <p:cNvCxnSpPr>
            <a:cxnSpLocks/>
          </p:cNvCxnSpPr>
          <p:nvPr userDrawn="1"/>
        </p:nvCxnSpPr>
        <p:spPr>
          <a:xfrm>
            <a:off x="835831" y="2679192"/>
            <a:ext cx="4101929"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826071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9E593C-9166-4B72-AE94-8BA707DA0663}" type="datetimeFigureOut">
              <a:rPr lang="en-US" smtClean="0"/>
              <a:pPr/>
              <a:t>8/31/2024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447F04-5B4A-4B3A-B7B2-0498BAC8F13C}" type="slidenum">
              <a:rPr lang="en-US" smtClean="0"/>
              <a:pPr/>
              <a:t>‹#›</a:t>
            </a:fld>
            <a:endParaRPr lang="en-US"/>
          </a:p>
        </p:txBody>
      </p:sp>
    </p:spTree>
    <p:extLst>
      <p:ext uri="{BB962C8B-B14F-4D97-AF65-F5344CB8AC3E}">
        <p14:creationId xmlns:p14="http://schemas.microsoft.com/office/powerpoint/2010/main" val="40674977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19E593C-9166-4B72-AE94-8BA707DA0663}" type="datetimeFigureOut">
              <a:rPr lang="en-US" smtClean="0"/>
              <a:pPr/>
              <a:t>8/31/2024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447F04-5B4A-4B3A-B7B2-0498BAC8F13C}" type="slidenum">
              <a:rPr lang="en-US" smtClean="0"/>
              <a:pPr/>
              <a:t>‹#›</a:t>
            </a:fld>
            <a:endParaRPr lang="en-US"/>
          </a:p>
        </p:txBody>
      </p:sp>
    </p:spTree>
    <p:extLst>
      <p:ext uri="{BB962C8B-B14F-4D97-AF65-F5344CB8AC3E}">
        <p14:creationId xmlns:p14="http://schemas.microsoft.com/office/powerpoint/2010/main" val="41808119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19E593C-9166-4B72-AE94-8BA707DA0663}" type="datetimeFigureOut">
              <a:rPr lang="en-US" smtClean="0"/>
              <a:pPr/>
              <a:t>8/31/2024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447F04-5B4A-4B3A-B7B2-0498BAC8F13C}" type="slidenum">
              <a:rPr lang="en-US" smtClean="0"/>
              <a:pPr/>
              <a:t>‹#›</a:t>
            </a:fld>
            <a:endParaRPr lang="en-US"/>
          </a:p>
        </p:txBody>
      </p:sp>
    </p:spTree>
    <p:extLst>
      <p:ext uri="{BB962C8B-B14F-4D97-AF65-F5344CB8AC3E}">
        <p14:creationId xmlns:p14="http://schemas.microsoft.com/office/powerpoint/2010/main" val="33260236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wo Content 1">
    <p:spTree>
      <p:nvGrpSpPr>
        <p:cNvPr id="1" name=""/>
        <p:cNvGrpSpPr/>
        <p:nvPr/>
      </p:nvGrpSpPr>
      <p:grpSpPr>
        <a:xfrm>
          <a:off x="0" y="0"/>
          <a:ext cx="0" cy="0"/>
          <a:chOff x="0" y="0"/>
          <a:chExt cx="0" cy="0"/>
        </a:xfrm>
      </p:grpSpPr>
      <p:sp>
        <p:nvSpPr>
          <p:cNvPr id="22" name="Oval 21">
            <a:extLst>
              <a:ext uri="{FF2B5EF4-FFF2-40B4-BE49-F238E27FC236}">
                <a16:creationId xmlns:a16="http://schemas.microsoft.com/office/drawing/2014/main" id="{94729CA3-91C4-4A89-9448-A2F0E409177A}"/>
              </a:ext>
              <a:ext uri="{C183D7F6-B498-43B3-948B-1728B52AA6E4}">
                <adec:decorative xmlns:adec="http://schemas.microsoft.com/office/drawing/2017/decorative" val="1"/>
              </a:ext>
            </a:extLst>
          </p:cNvPr>
          <p:cNvSpPr>
            <a:spLocks noChangeAspect="1"/>
          </p:cNvSpPr>
          <p:nvPr/>
        </p:nvSpPr>
        <p:spPr>
          <a:xfrm>
            <a:off x="11069864" y="33337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grpSp>
        <p:nvGrpSpPr>
          <p:cNvPr id="13" name="Group 12">
            <a:extLst>
              <a:ext uri="{FF2B5EF4-FFF2-40B4-BE49-F238E27FC236}">
                <a16:creationId xmlns:a16="http://schemas.microsoft.com/office/drawing/2014/main" id="{168347B7-45FA-4A01-924D-DC385B720B3E}"/>
              </a:ext>
              <a:ext uri="{C183D7F6-B498-43B3-948B-1728B52AA6E4}">
                <adec:decorative xmlns:adec="http://schemas.microsoft.com/office/drawing/2017/decorative" val="1"/>
              </a:ext>
            </a:extLst>
          </p:cNvPr>
          <p:cNvGrpSpPr/>
          <p:nvPr/>
        </p:nvGrpSpPr>
        <p:grpSpPr>
          <a:xfrm>
            <a:off x="331786" y="5528198"/>
            <a:ext cx="631474" cy="667800"/>
            <a:chOff x="2994153" y="1378666"/>
            <a:chExt cx="631474" cy="667800"/>
          </a:xfrm>
        </p:grpSpPr>
        <p:sp>
          <p:nvSpPr>
            <p:cNvPr id="20" name="Freeform: Shape 19">
              <a:extLst>
                <a:ext uri="{FF2B5EF4-FFF2-40B4-BE49-F238E27FC236}">
                  <a16:creationId xmlns:a16="http://schemas.microsoft.com/office/drawing/2014/main" id="{31167DA1-25D1-4E60-A62E-42B6F56A96EC}"/>
                </a:ext>
              </a:extLst>
            </p:cNvPr>
            <p:cNvSpPr>
              <a:spLocks noChangeAspect="1"/>
            </p:cNvSpPr>
            <p:nvPr/>
          </p:nvSpPr>
          <p:spPr>
            <a:xfrm rot="2700000">
              <a:off x="3039890" y="1332929"/>
              <a:ext cx="540000"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21" name="Oval 20">
              <a:extLst>
                <a:ext uri="{FF2B5EF4-FFF2-40B4-BE49-F238E27FC236}">
                  <a16:creationId xmlns:a16="http://schemas.microsoft.com/office/drawing/2014/main" id="{6B7B7215-A661-477E-91D0-CDBE5564D2B9}"/>
                </a:ext>
              </a:extLst>
            </p:cNvPr>
            <p:cNvSpPr/>
            <p:nvPr/>
          </p:nvSpPr>
          <p:spPr>
            <a:xfrm rot="8100000">
              <a:off x="3047090" y="1506466"/>
              <a:ext cx="270000" cy="54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grpSp>
      <p:sp>
        <p:nvSpPr>
          <p:cNvPr id="2" name="Title 1">
            <a:extLst>
              <a:ext uri="{FF2B5EF4-FFF2-40B4-BE49-F238E27FC236}">
                <a16:creationId xmlns:a16="http://schemas.microsoft.com/office/drawing/2014/main" id="{8978E540-142B-4A82-9C3F-E61BC190AEED}"/>
              </a:ext>
            </a:extLst>
          </p:cNvPr>
          <p:cNvSpPr>
            <a:spLocks noGrp="1"/>
          </p:cNvSpPr>
          <p:nvPr>
            <p:ph type="title" hasCustomPrompt="1"/>
          </p:nvPr>
        </p:nvSpPr>
        <p:spPr>
          <a:xfrm>
            <a:off x="550863" y="508635"/>
            <a:ext cx="11090274" cy="1332000"/>
          </a:xfrm>
        </p:spPr>
        <p:txBody>
          <a:bodyPr>
            <a:normAutofit/>
          </a:bodyPr>
          <a:lstStyle>
            <a:lvl1pPr>
              <a:lnSpc>
                <a:spcPct val="100000"/>
              </a:lnSpc>
              <a:defRPr sz="4000"/>
            </a:lvl1pPr>
          </a:lstStyle>
          <a:p>
            <a:r>
              <a:rPr lang="en-US" dirty="0"/>
              <a:t>Click to add title</a:t>
            </a:r>
          </a:p>
        </p:txBody>
      </p:sp>
      <p:sp>
        <p:nvSpPr>
          <p:cNvPr id="3" name="Content Placeholder 2">
            <a:extLst>
              <a:ext uri="{FF2B5EF4-FFF2-40B4-BE49-F238E27FC236}">
                <a16:creationId xmlns:a16="http://schemas.microsoft.com/office/drawing/2014/main" id="{02C6BF36-D4F5-4363-B440-BDAE50BBD4B6}"/>
              </a:ext>
            </a:extLst>
          </p:cNvPr>
          <p:cNvSpPr>
            <a:spLocks noGrp="1"/>
          </p:cNvSpPr>
          <p:nvPr>
            <p:ph sz="half" idx="1" hasCustomPrompt="1"/>
          </p:nvPr>
        </p:nvSpPr>
        <p:spPr>
          <a:xfrm>
            <a:off x="550862" y="2097175"/>
            <a:ext cx="5435600" cy="3995650"/>
          </a:xfrm>
        </p:spPr>
        <p:txBody>
          <a:bodyPr>
            <a:normAutofit/>
          </a:bodyPr>
          <a:lstStyle>
            <a:lvl1pPr marL="0" indent="0">
              <a:spcBef>
                <a:spcPts val="1000"/>
              </a:spcBef>
              <a:buNone/>
              <a:defRPr sz="1800">
                <a:solidFill>
                  <a:schemeClr val="tx1"/>
                </a:solidFill>
              </a:defRPr>
            </a:lvl1pPr>
            <a:lvl2pPr marL="228600">
              <a:spcBef>
                <a:spcPts val="1000"/>
              </a:spcBef>
              <a:defRPr sz="1800">
                <a:solidFill>
                  <a:schemeClr val="tx1"/>
                </a:solidFill>
              </a:defRPr>
            </a:lvl2pPr>
            <a:lvl3pPr marL="411480" indent="-228600">
              <a:spcBef>
                <a:spcPts val="1000"/>
              </a:spcBef>
              <a:defRPr sz="1800">
                <a:solidFill>
                  <a:schemeClr val="tx1"/>
                </a:solidFill>
              </a:defRPr>
            </a:lvl3pPr>
            <a:lvl4pPr marL="594360">
              <a:spcBef>
                <a:spcPts val="1000"/>
              </a:spcBef>
              <a:defRPr sz="1800">
                <a:solidFill>
                  <a:schemeClr val="tx1"/>
                </a:solidFill>
              </a:defRPr>
            </a:lvl4pPr>
            <a:lvl5pPr marL="777240">
              <a:spcBef>
                <a:spcPts val="1000"/>
              </a:spcBef>
              <a:defRPr sz="1800">
                <a:solidFill>
                  <a:schemeClr val="tx1"/>
                </a:solidFill>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a:extLst>
              <a:ext uri="{FF2B5EF4-FFF2-40B4-BE49-F238E27FC236}">
                <a16:creationId xmlns:a16="http://schemas.microsoft.com/office/drawing/2014/main" id="{6B65629D-0977-C0EA-5E0B-C4822F43DAEE}"/>
              </a:ext>
            </a:extLst>
          </p:cNvPr>
          <p:cNvSpPr>
            <a:spLocks noGrp="1"/>
          </p:cNvSpPr>
          <p:nvPr>
            <p:ph sz="half" idx="13" hasCustomPrompt="1"/>
          </p:nvPr>
        </p:nvSpPr>
        <p:spPr>
          <a:xfrm>
            <a:off x="6205540" y="2097175"/>
            <a:ext cx="5435600" cy="3995650"/>
          </a:xfrm>
        </p:spPr>
        <p:txBody>
          <a:bodyPr>
            <a:normAutofit/>
          </a:bodyPr>
          <a:lstStyle>
            <a:lvl1pPr marL="0" indent="0">
              <a:spcBef>
                <a:spcPts val="1000"/>
              </a:spcBef>
              <a:buNone/>
              <a:defRPr sz="1800">
                <a:solidFill>
                  <a:schemeClr val="tx1"/>
                </a:solidFill>
              </a:defRPr>
            </a:lvl1pPr>
            <a:lvl2pPr marL="228600">
              <a:spcBef>
                <a:spcPts val="1000"/>
              </a:spcBef>
              <a:defRPr sz="1800">
                <a:solidFill>
                  <a:schemeClr val="tx1"/>
                </a:solidFill>
              </a:defRPr>
            </a:lvl2pPr>
            <a:lvl3pPr marL="411480" indent="-228600">
              <a:spcBef>
                <a:spcPts val="1000"/>
              </a:spcBef>
              <a:defRPr sz="1800">
                <a:solidFill>
                  <a:schemeClr val="tx1"/>
                </a:solidFill>
              </a:defRPr>
            </a:lvl3pPr>
            <a:lvl4pPr marL="594360">
              <a:spcBef>
                <a:spcPts val="1000"/>
              </a:spcBef>
              <a:defRPr sz="1800">
                <a:solidFill>
                  <a:schemeClr val="tx1"/>
                </a:solidFill>
              </a:defRPr>
            </a:lvl4pPr>
            <a:lvl5pPr marL="777240">
              <a:spcBef>
                <a:spcPts val="1000"/>
              </a:spcBef>
              <a:defRPr sz="1800">
                <a:solidFill>
                  <a:schemeClr val="tx1"/>
                </a:solidFill>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BB99A8AF-0998-4613-B1D8-C14ECBFFDF67}"/>
              </a:ext>
            </a:extLst>
          </p:cNvPr>
          <p:cNvSpPr>
            <a:spLocks noGrp="1"/>
          </p:cNvSpPr>
          <p:nvPr>
            <p:ph type="dt" sz="half" idx="10"/>
          </p:nvPr>
        </p:nvSpPr>
        <p:spPr/>
        <p:txBody>
          <a:bodyPr/>
          <a:lstStyle/>
          <a:p>
            <a:r>
              <a:rPr lang="en-US"/>
              <a:t>20XX</a:t>
            </a:r>
            <a:endParaRPr lang="en-US" dirty="0"/>
          </a:p>
        </p:txBody>
      </p:sp>
      <p:sp>
        <p:nvSpPr>
          <p:cNvPr id="6" name="Footer Placeholder 5">
            <a:extLst>
              <a:ext uri="{FF2B5EF4-FFF2-40B4-BE49-F238E27FC236}">
                <a16:creationId xmlns:a16="http://schemas.microsoft.com/office/drawing/2014/main" id="{66E44EAA-B8A9-4428-A9DF-1174DA94099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9E5C381-C899-4BF9-B584-2D78074D1CB2}"/>
              </a:ext>
            </a:extLst>
          </p:cNvPr>
          <p:cNvSpPr>
            <a:spLocks noGrp="1"/>
          </p:cNvSpPr>
          <p:nvPr>
            <p:ph type="sldNum" sz="quarter" idx="12"/>
          </p:nvPr>
        </p:nvSpPr>
        <p:spPr/>
        <p:txBody>
          <a:bodyPr/>
          <a:lstStyle/>
          <a:p>
            <a:fld id="{DBA1B0FB-D917-4C8C-928F-313BD683BF39}" type="slidenum">
              <a:rPr lang="en-US" smtClean="0"/>
              <a:t>‹#›</a:t>
            </a:fld>
            <a:endParaRPr lang="en-US" dirty="0"/>
          </a:p>
        </p:txBody>
      </p:sp>
    </p:spTree>
    <p:extLst>
      <p:ext uri="{BB962C8B-B14F-4D97-AF65-F5344CB8AC3E}">
        <p14:creationId xmlns:p14="http://schemas.microsoft.com/office/powerpoint/2010/main" val="19209485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Title and Content 1">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C87E98C0-6053-9701-92D0-4EF9ADBC500C}"/>
              </a:ext>
              <a:ext uri="{C183D7F6-B498-43B3-948B-1728B52AA6E4}">
                <adec:decorative xmlns:adec="http://schemas.microsoft.com/office/drawing/2017/decorative" val="1"/>
              </a:ext>
            </a:extLst>
          </p:cNvPr>
          <p:cNvGrpSpPr/>
          <p:nvPr userDrawn="1"/>
        </p:nvGrpSpPr>
        <p:grpSpPr>
          <a:xfrm flipH="1" flipV="1">
            <a:off x="9063019" y="746716"/>
            <a:ext cx="3597052" cy="2615018"/>
            <a:chOff x="4541453" y="3199533"/>
            <a:chExt cx="3597052" cy="2615018"/>
          </a:xfrm>
        </p:grpSpPr>
        <p:sp>
          <p:nvSpPr>
            <p:cNvPr id="8" name="Freeform: Shape 38">
              <a:extLst>
                <a:ext uri="{FF2B5EF4-FFF2-40B4-BE49-F238E27FC236}">
                  <a16:creationId xmlns:a16="http://schemas.microsoft.com/office/drawing/2014/main" id="{C32B1A1D-760B-9D3D-A869-E50FC962A629}"/>
                </a:ext>
              </a:extLst>
            </p:cNvPr>
            <p:cNvSpPr>
              <a:spLocks noChangeAspect="1"/>
            </p:cNvSpPr>
            <p:nvPr/>
          </p:nvSpPr>
          <p:spPr>
            <a:xfrm rot="18900000" flipV="1">
              <a:off x="4602175" y="3958416"/>
              <a:ext cx="3536330" cy="1853969"/>
            </a:xfrm>
            <a:custGeom>
              <a:avLst/>
              <a:gdLst>
                <a:gd name="connsiteX0" fmla="*/ 3536330 w 3536330"/>
                <a:gd name="connsiteY0" fmla="*/ 1853969 h 1853969"/>
                <a:gd name="connsiteX1" fmla="*/ 1682362 w 3536330"/>
                <a:gd name="connsiteY1" fmla="*/ 0 h 1853969"/>
                <a:gd name="connsiteX2" fmla="*/ 52157 w 3536330"/>
                <a:gd name="connsiteY2" fmla="*/ 970257 h 1853969"/>
                <a:gd name="connsiteX3" fmla="*/ 0 w 3536330"/>
                <a:gd name="connsiteY3" fmla="*/ 1078528 h 1853969"/>
                <a:gd name="connsiteX4" fmla="*/ 757215 w 3536330"/>
                <a:gd name="connsiteY4" fmla="*/ 1835743 h 1853969"/>
                <a:gd name="connsiteX5" fmla="*/ 774211 w 3536330"/>
                <a:gd name="connsiteY5" fmla="*/ 1667149 h 1853969"/>
                <a:gd name="connsiteX6" fmla="*/ 1682362 w 3536330"/>
                <a:gd name="connsiteY6" fmla="*/ 926985 h 1853969"/>
                <a:gd name="connsiteX7" fmla="*/ 2609345 w 3536330"/>
                <a:gd name="connsiteY7" fmla="*/ 1853969 h 1853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36330" h="1853969">
                  <a:moveTo>
                    <a:pt x="3536330" y="1853969"/>
                  </a:moveTo>
                  <a:cubicBezTo>
                    <a:pt x="3536330" y="830051"/>
                    <a:pt x="2706280" y="0"/>
                    <a:pt x="1682362" y="0"/>
                  </a:cubicBezTo>
                  <a:cubicBezTo>
                    <a:pt x="978418" y="0"/>
                    <a:pt x="366107" y="392328"/>
                    <a:pt x="52157" y="970257"/>
                  </a:cubicBezTo>
                  <a:lnTo>
                    <a:pt x="0" y="1078528"/>
                  </a:lnTo>
                  <a:lnTo>
                    <a:pt x="757215" y="1835743"/>
                  </a:lnTo>
                  <a:lnTo>
                    <a:pt x="774211" y="1667149"/>
                  </a:lnTo>
                  <a:cubicBezTo>
                    <a:pt x="860649" y="1244739"/>
                    <a:pt x="1234397" y="926985"/>
                    <a:pt x="1682362" y="926985"/>
                  </a:cubicBezTo>
                  <a:cubicBezTo>
                    <a:pt x="2194320" y="926985"/>
                    <a:pt x="2609345" y="1342010"/>
                    <a:pt x="2609345" y="1853969"/>
                  </a:cubicBezTo>
                  <a:close/>
                </a:path>
              </a:pathLst>
            </a:custGeom>
            <a:gradFill flip="none" rotWithShape="1">
              <a:gsLst>
                <a:gs pos="97000">
                  <a:schemeClr val="bg2"/>
                </a:gs>
                <a:gs pos="31000">
                  <a:schemeClr val="bg2">
                    <a:lumMod val="90000"/>
                    <a:lumOff val="10000"/>
                  </a:schemeClr>
                </a:gs>
              </a:gsLst>
              <a:lin ang="15000000" scaled="0"/>
              <a:tileRect/>
            </a:gradFill>
            <a:ln>
              <a:noFill/>
            </a:ln>
            <a:effectLst>
              <a:innerShdw blurRad="355600" dist="101600" dir="16200000">
                <a:schemeClr val="accent1">
                  <a:lumMod val="60000"/>
                  <a:lumOff val="40000"/>
                  <a:alpha val="8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D02EF78B-5BDF-8632-B9B1-087DB042EEC7}"/>
                </a:ext>
              </a:extLst>
            </p:cNvPr>
            <p:cNvGrpSpPr/>
            <p:nvPr/>
          </p:nvGrpSpPr>
          <p:grpSpPr>
            <a:xfrm>
              <a:off x="4541453" y="3199533"/>
              <a:ext cx="3478701" cy="2615018"/>
              <a:chOff x="-481151" y="3199533"/>
              <a:chExt cx="3478701" cy="2615018"/>
            </a:xfrm>
          </p:grpSpPr>
          <p:sp>
            <p:nvSpPr>
              <p:cNvPr id="10" name="Freeform: Shape 32">
                <a:extLst>
                  <a:ext uri="{FF2B5EF4-FFF2-40B4-BE49-F238E27FC236}">
                    <a16:creationId xmlns:a16="http://schemas.microsoft.com/office/drawing/2014/main" id="{5C54B3E8-515B-0865-9321-DB3793A62240}"/>
                  </a:ext>
                </a:extLst>
              </p:cNvPr>
              <p:cNvSpPr>
                <a:spLocks noChangeAspect="1"/>
              </p:cNvSpPr>
              <p:nvPr userDrawn="1"/>
            </p:nvSpPr>
            <p:spPr>
              <a:xfrm rot="18900000" flipV="1">
                <a:off x="-481151" y="3649708"/>
                <a:ext cx="3478701" cy="2164843"/>
              </a:xfrm>
              <a:custGeom>
                <a:avLst/>
                <a:gdLst>
                  <a:gd name="connsiteX0" fmla="*/ 3478701 w 3478701"/>
                  <a:gd name="connsiteY0" fmla="*/ 2164843 h 2164843"/>
                  <a:gd name="connsiteX1" fmla="*/ 1624733 w 3478701"/>
                  <a:gd name="connsiteY1" fmla="*/ 0 h 2164843"/>
                  <a:gd name="connsiteX2" fmla="*/ 87393 w 3478701"/>
                  <a:gd name="connsiteY2" fmla="*/ 954459 h 2164843"/>
                  <a:gd name="connsiteX3" fmla="*/ 0 w 3478701"/>
                  <a:gd name="connsiteY3" fmla="*/ 1122434 h 2164843"/>
                  <a:gd name="connsiteX4" fmla="*/ 736015 w 3478701"/>
                  <a:gd name="connsiteY4" fmla="*/ 1858449 h 2164843"/>
                  <a:gd name="connsiteX5" fmla="*/ 739424 w 3478701"/>
                  <a:gd name="connsiteY5" fmla="*/ 1842964 h 2164843"/>
                  <a:gd name="connsiteX6" fmla="*/ 1624733 w 3478701"/>
                  <a:gd name="connsiteY6" fmla="*/ 1082422 h 2164843"/>
                  <a:gd name="connsiteX7" fmla="*/ 2551716 w 3478701"/>
                  <a:gd name="connsiteY7" fmla="*/ 2164843 h 2164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701" h="2164843">
                    <a:moveTo>
                      <a:pt x="3478701" y="2164843"/>
                    </a:moveTo>
                    <a:cubicBezTo>
                      <a:pt x="3478701" y="969234"/>
                      <a:pt x="2648651" y="0"/>
                      <a:pt x="1624733" y="0"/>
                    </a:cubicBezTo>
                    <a:cubicBezTo>
                      <a:pt x="984784" y="0"/>
                      <a:pt x="420564" y="378607"/>
                      <a:pt x="87393" y="954459"/>
                    </a:cubicBezTo>
                    <a:lnTo>
                      <a:pt x="0" y="1122434"/>
                    </a:lnTo>
                    <a:lnTo>
                      <a:pt x="736015" y="1858449"/>
                    </a:lnTo>
                    <a:lnTo>
                      <a:pt x="739424" y="1842964"/>
                    </a:lnTo>
                    <a:cubicBezTo>
                      <a:pt x="856791" y="1402344"/>
                      <a:pt x="1208766" y="1082422"/>
                      <a:pt x="1624733" y="1082422"/>
                    </a:cubicBezTo>
                    <a:cubicBezTo>
                      <a:pt x="2136692" y="1082422"/>
                      <a:pt x="2551716" y="1567038"/>
                      <a:pt x="2551716" y="2164843"/>
                    </a:cubicBezTo>
                    <a:close/>
                  </a:path>
                </a:pathLst>
              </a:custGeom>
              <a:solidFill>
                <a:schemeClr val="bg2">
                  <a:lumMod val="50000"/>
                  <a:lumOff val="50000"/>
                  <a:alpha val="40000"/>
                </a:schemeClr>
              </a:solidFill>
              <a:ln>
                <a:noFill/>
              </a:ln>
              <a:effectLst>
                <a:softEdge rad="38100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 name="Oval 10">
                <a:extLst>
                  <a:ext uri="{FF2B5EF4-FFF2-40B4-BE49-F238E27FC236}">
                    <a16:creationId xmlns:a16="http://schemas.microsoft.com/office/drawing/2014/main" id="{56E92718-2CCD-B15D-8DE5-46285BEA256B}"/>
                  </a:ext>
                </a:extLst>
              </p:cNvPr>
              <p:cNvSpPr/>
              <p:nvPr userDrawn="1"/>
            </p:nvSpPr>
            <p:spPr>
              <a:xfrm rot="13500000" flipV="1">
                <a:off x="1512277" y="2840042"/>
                <a:ext cx="214196" cy="933178"/>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grpSp>
      </p:grpSp>
      <p:grpSp>
        <p:nvGrpSpPr>
          <p:cNvPr id="19" name="Group 18">
            <a:extLst>
              <a:ext uri="{FF2B5EF4-FFF2-40B4-BE49-F238E27FC236}">
                <a16:creationId xmlns:a16="http://schemas.microsoft.com/office/drawing/2014/main" id="{AEA0B78B-84F0-8B85-40E8-678689DC13E6}"/>
              </a:ext>
              <a:ext uri="{C183D7F6-B498-43B3-948B-1728B52AA6E4}">
                <adec:decorative xmlns:adec="http://schemas.microsoft.com/office/drawing/2017/decorative" val="1"/>
              </a:ext>
            </a:extLst>
          </p:cNvPr>
          <p:cNvGrpSpPr/>
          <p:nvPr userDrawn="1"/>
        </p:nvGrpSpPr>
        <p:grpSpPr>
          <a:xfrm>
            <a:off x="8723112" y="5088958"/>
            <a:ext cx="1335600" cy="1262947"/>
            <a:chOff x="10145015" y="2343978"/>
            <a:chExt cx="1335600" cy="1262947"/>
          </a:xfrm>
        </p:grpSpPr>
        <p:sp>
          <p:nvSpPr>
            <p:cNvPr id="20" name="Freeform: Shape 25">
              <a:extLst>
                <a:ext uri="{FF2B5EF4-FFF2-40B4-BE49-F238E27FC236}">
                  <a16:creationId xmlns:a16="http://schemas.microsoft.com/office/drawing/2014/main" id="{2E5D7C6F-BF77-9B7D-5B12-7AF3ED280B43}"/>
                </a:ext>
              </a:extLst>
            </p:cNvPr>
            <p:cNvSpPr>
              <a:spLocks noChangeAspect="1"/>
            </p:cNvSpPr>
            <p:nvPr/>
          </p:nvSpPr>
          <p:spPr>
            <a:xfrm rot="8100000">
              <a:off x="10400615" y="2343978"/>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80000"/>
                    <a:lumOff val="20000"/>
                  </a:schemeClr>
                </a:gs>
                <a:gs pos="100000">
                  <a:schemeClr val="bg2"/>
                </a:gs>
              </a:gsLst>
              <a:lin ang="600000" scaled="0"/>
            </a:gradFill>
            <a:ln>
              <a:noFill/>
            </a:ln>
            <a:effectLst>
              <a:innerShdw blurRad="254000" dist="101600" dir="732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21" name="Oval 20">
              <a:extLst>
                <a:ext uri="{FF2B5EF4-FFF2-40B4-BE49-F238E27FC236}">
                  <a16:creationId xmlns:a16="http://schemas.microsoft.com/office/drawing/2014/main" id="{FA599EE6-2673-0AD8-EAE0-45C79326015E}"/>
                </a:ext>
              </a:extLst>
            </p:cNvPr>
            <p:cNvSpPr/>
            <p:nvPr/>
          </p:nvSpPr>
          <p:spPr>
            <a:xfrm rot="13500000">
              <a:off x="10415015" y="2179851"/>
              <a:ext cx="540000" cy="1080000"/>
            </a:xfrm>
            <a:prstGeom prst="ellipse">
              <a:avLst/>
            </a:prstGeom>
            <a:gradFill>
              <a:gsLst>
                <a:gs pos="100000">
                  <a:schemeClr val="accent1">
                    <a:lumMod val="60000"/>
                    <a:lumOff val="40000"/>
                    <a:alpha val="0"/>
                  </a:schemeClr>
                </a:gs>
                <a:gs pos="0">
                  <a:schemeClr val="bg2">
                    <a:lumMod val="75000"/>
                    <a:lumOff val="25000"/>
                    <a:alpha val="33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grpSp>
      <p:grpSp>
        <p:nvGrpSpPr>
          <p:cNvPr id="12" name="Group 11">
            <a:extLst>
              <a:ext uri="{FF2B5EF4-FFF2-40B4-BE49-F238E27FC236}">
                <a16:creationId xmlns:a16="http://schemas.microsoft.com/office/drawing/2014/main" id="{3BDBC526-6DCD-4FF6-8395-D8C22E46E527}"/>
              </a:ext>
              <a:ext uri="{C183D7F6-B498-43B3-948B-1728B52AA6E4}">
                <adec:decorative xmlns:adec="http://schemas.microsoft.com/office/drawing/2017/decorative" val="1"/>
              </a:ext>
            </a:extLst>
          </p:cNvPr>
          <p:cNvGrpSpPr/>
          <p:nvPr/>
        </p:nvGrpSpPr>
        <p:grpSpPr>
          <a:xfrm>
            <a:off x="613998" y="5334748"/>
            <a:ext cx="678135" cy="990000"/>
            <a:chOff x="10490969" y="1448827"/>
            <a:chExt cx="678135" cy="990000"/>
          </a:xfrm>
        </p:grpSpPr>
        <p:sp>
          <p:nvSpPr>
            <p:cNvPr id="13" name="Freeform: Shape 12">
              <a:extLst>
                <a:ext uri="{FF2B5EF4-FFF2-40B4-BE49-F238E27FC236}">
                  <a16:creationId xmlns:a16="http://schemas.microsoft.com/office/drawing/2014/main" id="{02ECB475-568C-47AC-B16D-2E202DEB2DE0}"/>
                </a:ext>
              </a:extLst>
            </p:cNvPr>
            <p:cNvSpPr>
              <a:spLocks noChangeAspect="1"/>
            </p:cNvSpPr>
            <p:nvPr/>
          </p:nvSpPr>
          <p:spPr>
            <a:xfrm rot="2700000" flipH="1" flipV="1">
              <a:off x="10268976" y="1743588"/>
              <a:ext cx="926985" cy="463493"/>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127000" dist="50800" dir="1350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Oval 13">
              <a:extLst>
                <a:ext uri="{FF2B5EF4-FFF2-40B4-BE49-F238E27FC236}">
                  <a16:creationId xmlns:a16="http://schemas.microsoft.com/office/drawing/2014/main" id="{080D8764-525A-441E-B58F-068E82F09714}"/>
                </a:ext>
              </a:extLst>
            </p:cNvPr>
            <p:cNvSpPr/>
            <p:nvPr/>
          </p:nvSpPr>
          <p:spPr>
            <a:xfrm rot="8100000" flipH="1" flipV="1">
              <a:off x="11115555" y="1939340"/>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15" name="Oval 14">
              <a:extLst>
                <a:ext uri="{FF2B5EF4-FFF2-40B4-BE49-F238E27FC236}">
                  <a16:creationId xmlns:a16="http://schemas.microsoft.com/office/drawing/2014/main" id="{11196109-6F2B-4738-B2FC-2CCC753AABD4}"/>
                </a:ext>
              </a:extLst>
            </p:cNvPr>
            <p:cNvSpPr/>
            <p:nvPr/>
          </p:nvSpPr>
          <p:spPr>
            <a:xfrm rot="8100000" flipH="1" flipV="1">
              <a:off x="10625042" y="1448827"/>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16" name="Freeform: Shape 15">
              <a:extLst>
                <a:ext uri="{FF2B5EF4-FFF2-40B4-BE49-F238E27FC236}">
                  <a16:creationId xmlns:a16="http://schemas.microsoft.com/office/drawing/2014/main" id="{F7E468C2-69B8-470B-85E3-801A3CB1D7E2}"/>
                </a:ext>
              </a:extLst>
            </p:cNvPr>
            <p:cNvSpPr>
              <a:spLocks noChangeAspect="1"/>
            </p:cNvSpPr>
            <p:nvPr/>
          </p:nvSpPr>
          <p:spPr>
            <a:xfrm rot="2700000" flipH="1" flipV="1">
              <a:off x="10292519" y="1686748"/>
              <a:ext cx="926985" cy="530086"/>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20000"/>
              </a:schemeClr>
            </a:solidFill>
            <a:ln>
              <a:noFill/>
            </a:ln>
            <a:effectLst>
              <a:softEdge rad="1016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2" name="Title 1">
            <a:extLst>
              <a:ext uri="{FF2B5EF4-FFF2-40B4-BE49-F238E27FC236}">
                <a16:creationId xmlns:a16="http://schemas.microsoft.com/office/drawing/2014/main" id="{B1A4B040-51E3-4DA0-B21D-EEE173E7536F}"/>
              </a:ext>
            </a:extLst>
          </p:cNvPr>
          <p:cNvSpPr>
            <a:spLocks noGrp="1"/>
          </p:cNvSpPr>
          <p:nvPr>
            <p:ph type="title" hasCustomPrompt="1"/>
          </p:nvPr>
        </p:nvSpPr>
        <p:spPr>
          <a:xfrm>
            <a:off x="550862" y="498474"/>
            <a:ext cx="7960421" cy="1450217"/>
          </a:xfrm>
        </p:spPr>
        <p:txBody>
          <a:bodyPr vert="horz" wrap="square" lIns="0" tIns="0" rIns="0" bIns="0" rtlCol="0" anchor="t" anchorCtr="0">
            <a:normAutofit/>
          </a:bodyPr>
          <a:lstStyle>
            <a:lvl1pPr>
              <a:defRPr lang="en-US" sz="4000" dirty="0"/>
            </a:lvl1pPr>
          </a:lstStyle>
          <a:p>
            <a:pPr lvl="0">
              <a:lnSpc>
                <a:spcPct val="100000"/>
              </a:lnSpc>
            </a:pPr>
            <a:r>
              <a:rPr lang="en-US" dirty="0"/>
              <a:t>Click to add title</a:t>
            </a:r>
          </a:p>
        </p:txBody>
      </p:sp>
      <p:sp>
        <p:nvSpPr>
          <p:cNvPr id="3" name="Content Placeholder 2">
            <a:extLst>
              <a:ext uri="{FF2B5EF4-FFF2-40B4-BE49-F238E27FC236}">
                <a16:creationId xmlns:a16="http://schemas.microsoft.com/office/drawing/2014/main" id="{F8A2CD90-429B-4A55-B6C8-DD6CE6994118}"/>
              </a:ext>
            </a:extLst>
          </p:cNvPr>
          <p:cNvSpPr>
            <a:spLocks noGrp="1"/>
          </p:cNvSpPr>
          <p:nvPr>
            <p:ph idx="1" hasCustomPrompt="1"/>
          </p:nvPr>
        </p:nvSpPr>
        <p:spPr>
          <a:xfrm>
            <a:off x="581343" y="2103039"/>
            <a:ext cx="7929940" cy="3979625"/>
          </a:xfrm>
        </p:spPr>
        <p:txBody>
          <a:bodyPr>
            <a:normAutofit/>
          </a:bodyPr>
          <a:lstStyle>
            <a:lvl1pPr>
              <a:defRPr sz="1800">
                <a:solidFill>
                  <a:schemeClr val="tx1"/>
                </a:solidFill>
              </a:defRPr>
            </a:lvl1pPr>
            <a:lvl2pPr>
              <a:defRPr sz="12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D4EE704-5DCA-484E-85E0-0E3A7B1C5046}"/>
              </a:ext>
            </a:extLst>
          </p:cNvPr>
          <p:cNvSpPr>
            <a:spLocks noGrp="1"/>
          </p:cNvSpPr>
          <p:nvPr>
            <p:ph type="dt" sz="half" idx="10"/>
          </p:nvPr>
        </p:nvSpPr>
        <p:spPr/>
        <p:txBody>
          <a:bodyPr/>
          <a:lstStyle/>
          <a:p>
            <a:r>
              <a:rPr lang="en-US"/>
              <a:t>20XX</a:t>
            </a:r>
            <a:endParaRPr lang="en-US" dirty="0"/>
          </a:p>
        </p:txBody>
      </p:sp>
      <p:sp>
        <p:nvSpPr>
          <p:cNvPr id="5" name="Footer Placeholder 4">
            <a:extLst>
              <a:ext uri="{FF2B5EF4-FFF2-40B4-BE49-F238E27FC236}">
                <a16:creationId xmlns:a16="http://schemas.microsoft.com/office/drawing/2014/main" id="{4CA69B66-1C18-44A2-93F7-97DED26F24A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E44B5A0-66FA-433A-8DC5-C097C63B4DFC}"/>
              </a:ext>
            </a:extLst>
          </p:cNvPr>
          <p:cNvSpPr>
            <a:spLocks noGrp="1"/>
          </p:cNvSpPr>
          <p:nvPr>
            <p:ph type="sldNum" sz="quarter" idx="12"/>
          </p:nvPr>
        </p:nvSpPr>
        <p:spPr/>
        <p:txBody>
          <a:bodyPr/>
          <a:lstStyle/>
          <a:p>
            <a:fld id="{DBA1B0FB-D917-4C8C-928F-313BD683BF39}" type="slidenum">
              <a:rPr lang="en-US" smtClean="0"/>
              <a:t>‹#›</a:t>
            </a:fld>
            <a:endParaRPr lang="en-US" dirty="0"/>
          </a:p>
        </p:txBody>
      </p:sp>
    </p:spTree>
    <p:extLst>
      <p:ext uri="{BB962C8B-B14F-4D97-AF65-F5344CB8AC3E}">
        <p14:creationId xmlns:p14="http://schemas.microsoft.com/office/powerpoint/2010/main" val="4050715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bg>
      <p:bgPr>
        <a:gradFill>
          <a:gsLst>
            <a:gs pos="93000">
              <a:schemeClr val="tx2"/>
            </a:gs>
            <a:gs pos="81000">
              <a:schemeClr val="accent6">
                <a:lumMod val="50000"/>
              </a:schemeClr>
            </a:gs>
            <a:gs pos="27000">
              <a:schemeClr val="tx1"/>
            </a:gs>
            <a:gs pos="8000">
              <a:schemeClr val="accent4">
                <a:lumMod val="75000"/>
              </a:schemeClr>
            </a:gs>
            <a:gs pos="0">
              <a:schemeClr val="accent4"/>
            </a:gs>
            <a:gs pos="99000">
              <a:schemeClr val="tx2">
                <a:lumMod val="40000"/>
                <a:lumOff val="60000"/>
              </a:schemeClr>
            </a:gs>
          </a:gsLst>
          <a:lin ang="12600000" scaled="0"/>
        </a:gra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1BA6450-E291-DC40-F198-C02B485137B0}"/>
              </a:ext>
              <a:ext uri="{C183D7F6-B498-43B3-948B-1728B52AA6E4}">
                <adec:decorative xmlns:adec="http://schemas.microsoft.com/office/drawing/2017/decorative" val="1"/>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3" y="1"/>
            <a:ext cx="12192003" cy="6857999"/>
          </a:xfrm>
          <a:prstGeom prst="rect">
            <a:avLst/>
          </a:prstGeom>
        </p:spPr>
      </p:pic>
      <p:sp>
        <p:nvSpPr>
          <p:cNvPr id="2" name="Title 1">
            <a:extLst>
              <a:ext uri="{FF2B5EF4-FFF2-40B4-BE49-F238E27FC236}">
                <a16:creationId xmlns:a16="http://schemas.microsoft.com/office/drawing/2014/main" id="{3A462FF1-D97D-8505-FE7F-8B2DB411A8B1}"/>
              </a:ext>
            </a:extLst>
          </p:cNvPr>
          <p:cNvSpPr>
            <a:spLocks noGrp="1"/>
          </p:cNvSpPr>
          <p:nvPr>
            <p:ph type="title" hasCustomPrompt="1"/>
          </p:nvPr>
        </p:nvSpPr>
        <p:spPr>
          <a:xfrm>
            <a:off x="3" y="1821180"/>
            <a:ext cx="12191994" cy="3215641"/>
          </a:xfrm>
        </p:spPr>
        <p:txBody>
          <a:bodyPr lIns="0" rIns="0" bIns="0" anchor="ctr" anchorCtr="0">
            <a:noAutofit/>
          </a:bodyPr>
          <a:lstStyle>
            <a:lvl1pPr algn="ctr">
              <a:defRPr sz="6000" kern="1200" cap="all" spc="300" baseline="0">
                <a:solidFill>
                  <a:schemeClr val="accent3">
                    <a:lumMod val="75000"/>
                  </a:schemeClr>
                </a:solidFill>
              </a:defRPr>
            </a:lvl1pPr>
          </a:lstStyle>
          <a:p>
            <a:r>
              <a:rPr lang="en-US" dirty="0"/>
              <a:t>Click to add title</a:t>
            </a:r>
          </a:p>
        </p:txBody>
      </p:sp>
    </p:spTree>
    <p:extLst>
      <p:ext uri="{BB962C8B-B14F-4D97-AF65-F5344CB8AC3E}">
        <p14:creationId xmlns:p14="http://schemas.microsoft.com/office/powerpoint/2010/main" val="163504510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3">
    <p:bg>
      <p:bgPr>
        <a:gradFill>
          <a:gsLst>
            <a:gs pos="100000">
              <a:schemeClr val="tx2"/>
            </a:gs>
            <a:gs pos="81000">
              <a:schemeClr val="accent6"/>
            </a:gs>
            <a:gs pos="31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9A084D09-1B2D-4EE2-82A7-83196133B801}"/>
              </a:ext>
              <a:ext uri="{C183D7F6-B498-43B3-948B-1728B52AA6E4}">
                <adec:decorative xmlns:adec="http://schemas.microsoft.com/office/drawing/2017/decorative" val="1"/>
              </a:ext>
            </a:extLst>
          </p:cNvPr>
          <p:cNvGrpSpPr/>
          <p:nvPr userDrawn="1"/>
        </p:nvGrpSpPr>
        <p:grpSpPr>
          <a:xfrm>
            <a:off x="0" y="-6350"/>
            <a:ext cx="12185769" cy="6864350"/>
            <a:chOff x="0" y="-6350"/>
            <a:chExt cx="12185769" cy="6864350"/>
          </a:xfrm>
        </p:grpSpPr>
        <p:sp>
          <p:nvSpPr>
            <p:cNvPr id="4" name="Rectangle 3">
              <a:extLst>
                <a:ext uri="{FF2B5EF4-FFF2-40B4-BE49-F238E27FC236}">
                  <a16:creationId xmlns:a16="http://schemas.microsoft.com/office/drawing/2014/main" id="{53860AA6-1B14-DF89-B725-CC444E502028}"/>
                </a:ext>
                <a:ext uri="{C183D7F6-B498-43B3-948B-1728B52AA6E4}">
                  <adec:decorative xmlns:adec="http://schemas.microsoft.com/office/drawing/2017/decorative" val="1"/>
                </a:ext>
              </a:extLst>
            </p:cNvPr>
            <p:cNvSpPr/>
            <p:nvPr/>
          </p:nvSpPr>
          <p:spPr>
            <a:xfrm>
              <a:off x="0" y="-6350"/>
              <a:ext cx="6160393" cy="686435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pic>
          <p:nvPicPr>
            <p:cNvPr id="6" name="Content Placeholder 14">
              <a:extLst>
                <a:ext uri="{FF2B5EF4-FFF2-40B4-BE49-F238E27FC236}">
                  <a16:creationId xmlns:a16="http://schemas.microsoft.com/office/drawing/2014/main" id="{D172E570-D67F-4980-88C2-CF6560C1C193}"/>
                </a:ext>
                <a:ext uri="{C183D7F6-B498-43B3-948B-1728B52AA6E4}">
                  <adec:decorative xmlns:adec="http://schemas.microsoft.com/office/drawing/2017/decorative" val="1"/>
                </a:ext>
              </a:extLst>
            </p:cNvPr>
            <p:cNvPicPr>
              <a:picLocks noChangeAspect="1"/>
            </p:cNvPicPr>
            <p:nvPr/>
          </p:nvPicPr>
          <p:blipFill rotWithShape="1">
            <a:blip r:embed="rId2" cstate="screen">
              <a:alphaModFix/>
              <a:extLst>
                <a:ext uri="{28A0092B-C50C-407E-A947-70E740481C1C}">
                  <a14:useLocalDpi xmlns:a14="http://schemas.microsoft.com/office/drawing/2010/main"/>
                </a:ext>
              </a:extLst>
            </a:blip>
            <a:srcRect/>
            <a:stretch/>
          </p:blipFill>
          <p:spPr>
            <a:xfrm rot="5400000">
              <a:off x="5750267" y="410125"/>
              <a:ext cx="6845628" cy="6025377"/>
            </a:xfrm>
            <a:prstGeom prst="rect">
              <a:avLst/>
            </a:prstGeom>
          </p:spPr>
        </p:pic>
        <p:grpSp>
          <p:nvGrpSpPr>
            <p:cNvPr id="7" name="Group 6">
              <a:extLst>
                <a:ext uri="{FF2B5EF4-FFF2-40B4-BE49-F238E27FC236}">
                  <a16:creationId xmlns:a16="http://schemas.microsoft.com/office/drawing/2014/main" id="{AF90BF68-CF26-6705-CBFD-428BEB787EDB}"/>
                </a:ext>
              </a:extLst>
            </p:cNvPr>
            <p:cNvGrpSpPr/>
            <p:nvPr/>
          </p:nvGrpSpPr>
          <p:grpSpPr>
            <a:xfrm rot="10800000">
              <a:off x="5304704" y="259572"/>
              <a:ext cx="584267" cy="390181"/>
              <a:chOff x="1876516" y="596691"/>
              <a:chExt cx="584267" cy="390181"/>
            </a:xfrm>
          </p:grpSpPr>
          <p:sp>
            <p:nvSpPr>
              <p:cNvPr id="8" name="Oval 7">
                <a:extLst>
                  <a:ext uri="{FF2B5EF4-FFF2-40B4-BE49-F238E27FC236}">
                    <a16:creationId xmlns:a16="http://schemas.microsoft.com/office/drawing/2014/main" id="{1066F635-8DB9-B091-8467-D8F0327217F4}"/>
                  </a:ext>
                  <a:ext uri="{C183D7F6-B498-43B3-948B-1728B52AA6E4}">
                    <adec:decorative xmlns:adec="http://schemas.microsoft.com/office/drawing/2017/decorative" val="1"/>
                  </a:ext>
                </a:extLst>
              </p:cNvPr>
              <p:cNvSpPr/>
              <p:nvPr/>
            </p:nvSpPr>
            <p:spPr>
              <a:xfrm>
                <a:off x="1876516" y="842493"/>
                <a:ext cx="144379" cy="144379"/>
              </a:xfrm>
              <a:prstGeom prst="ellipse">
                <a:avLst/>
              </a:prstGeom>
              <a:noFill/>
              <a:ln>
                <a:solidFill>
                  <a:schemeClr val="accent4">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9" name="Graphic 12">
                <a:extLst>
                  <a:ext uri="{FF2B5EF4-FFF2-40B4-BE49-F238E27FC236}">
                    <a16:creationId xmlns:a16="http://schemas.microsoft.com/office/drawing/2014/main" id="{882D2FD3-A05B-400C-6347-115486FFD943}"/>
                  </a:ext>
                  <a:ext uri="{C183D7F6-B498-43B3-948B-1728B52AA6E4}">
                    <adec:decorative xmlns:adec="http://schemas.microsoft.com/office/drawing/2017/decorative" val="1"/>
                  </a:ext>
                </a:extLst>
              </p:cNvPr>
              <p:cNvSpPr/>
              <p:nvPr/>
            </p:nvSpPr>
            <p:spPr>
              <a:xfrm>
                <a:off x="2360199" y="596691"/>
                <a:ext cx="100584" cy="100584"/>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grpSp>
      </p:grpSp>
      <p:sp>
        <p:nvSpPr>
          <p:cNvPr id="2" name="Title 1">
            <a:extLst>
              <a:ext uri="{FF2B5EF4-FFF2-40B4-BE49-F238E27FC236}">
                <a16:creationId xmlns:a16="http://schemas.microsoft.com/office/drawing/2014/main" id="{960459F4-C5B9-4070-46D1-2E7DA3EFBFC9}"/>
              </a:ext>
            </a:extLst>
          </p:cNvPr>
          <p:cNvSpPr>
            <a:spLocks noGrp="1"/>
          </p:cNvSpPr>
          <p:nvPr>
            <p:ph type="title"/>
          </p:nvPr>
        </p:nvSpPr>
        <p:spPr>
          <a:xfrm>
            <a:off x="838201" y="365125"/>
            <a:ext cx="4466502" cy="1936866"/>
          </a:xfrm>
        </p:spPr>
        <p:txBody>
          <a:bodyPr anchor="b"/>
          <a:lstStyle>
            <a:lvl1pPr>
              <a:defRPr sz="3200" cap="all" baseline="0">
                <a:solidFill>
                  <a:schemeClr val="accent3">
                    <a:lumMod val="75000"/>
                  </a:schemeClr>
                </a:solidFill>
              </a:defRPr>
            </a:lvl1pPr>
          </a:lstStyle>
          <a:p>
            <a:r>
              <a:rPr lang="en-US"/>
              <a:t>Click to edit Master title style</a:t>
            </a:r>
            <a:endParaRPr lang="en-US" dirty="0"/>
          </a:p>
        </p:txBody>
      </p:sp>
      <p:cxnSp>
        <p:nvCxnSpPr>
          <p:cNvPr id="5" name="Straight Connector 4">
            <a:extLst>
              <a:ext uri="{FF2B5EF4-FFF2-40B4-BE49-F238E27FC236}">
                <a16:creationId xmlns:a16="http://schemas.microsoft.com/office/drawing/2014/main" id="{34F613B1-323C-4C25-4526-1D3313A7161D}"/>
              </a:ext>
              <a:ext uri="{C183D7F6-B498-43B3-948B-1728B52AA6E4}">
                <adec:decorative xmlns:adec="http://schemas.microsoft.com/office/drawing/2017/decorative" val="1"/>
              </a:ext>
            </a:extLst>
          </p:cNvPr>
          <p:cNvCxnSpPr>
            <a:cxnSpLocks/>
          </p:cNvCxnSpPr>
          <p:nvPr userDrawn="1"/>
        </p:nvCxnSpPr>
        <p:spPr>
          <a:xfrm>
            <a:off x="835831" y="2620500"/>
            <a:ext cx="4471665"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
        <p:nvSpPr>
          <p:cNvPr id="13" name="Content Placeholder 12">
            <a:extLst>
              <a:ext uri="{FF2B5EF4-FFF2-40B4-BE49-F238E27FC236}">
                <a16:creationId xmlns:a16="http://schemas.microsoft.com/office/drawing/2014/main" id="{2D2C2143-1936-BBDA-A6A8-40B6DBD16AED}"/>
              </a:ext>
            </a:extLst>
          </p:cNvPr>
          <p:cNvSpPr>
            <a:spLocks noGrp="1"/>
          </p:cNvSpPr>
          <p:nvPr>
            <p:ph sz="quarter" idx="10" hasCustomPrompt="1"/>
          </p:nvPr>
        </p:nvSpPr>
        <p:spPr>
          <a:xfrm>
            <a:off x="838201" y="3097848"/>
            <a:ext cx="4466504" cy="3405187"/>
          </a:xfrm>
        </p:spPr>
        <p:txBody>
          <a:bodyPr/>
          <a:lstStyle>
            <a:lvl1pPr>
              <a:lnSpc>
                <a:spcPct val="120000"/>
              </a:lnSpc>
              <a:spcBef>
                <a:spcPts val="1000"/>
              </a:spcBef>
              <a:spcAft>
                <a:spcPts val="600"/>
              </a:spcAft>
              <a:defRPr sz="1800">
                <a:solidFill>
                  <a:schemeClr val="bg1"/>
                </a:solidFill>
                <a:latin typeface="+mn-lt"/>
              </a:defRPr>
            </a:lvl1pPr>
            <a:lvl2pPr>
              <a:lnSpc>
                <a:spcPct val="120000"/>
              </a:lnSpc>
              <a:spcBef>
                <a:spcPts val="1000"/>
              </a:spcBef>
              <a:spcAft>
                <a:spcPts val="600"/>
              </a:spcAft>
              <a:defRPr sz="1600">
                <a:solidFill>
                  <a:schemeClr val="bg1"/>
                </a:solidFill>
                <a:latin typeface="+mn-lt"/>
              </a:defRPr>
            </a:lvl2pPr>
            <a:lvl3pPr>
              <a:lnSpc>
                <a:spcPct val="120000"/>
              </a:lnSpc>
              <a:spcBef>
                <a:spcPts val="1000"/>
              </a:spcBef>
              <a:spcAft>
                <a:spcPts val="600"/>
              </a:spcAft>
              <a:defRPr sz="1400">
                <a:solidFill>
                  <a:schemeClr val="bg1"/>
                </a:solidFill>
                <a:latin typeface="+mn-lt"/>
              </a:defRPr>
            </a:lvl3pPr>
            <a:lvl4pPr>
              <a:lnSpc>
                <a:spcPct val="120000"/>
              </a:lnSpc>
              <a:spcBef>
                <a:spcPts val="1000"/>
              </a:spcBef>
              <a:spcAft>
                <a:spcPts val="600"/>
              </a:spcAft>
              <a:defRPr sz="1200">
                <a:solidFill>
                  <a:schemeClr val="bg1"/>
                </a:solidFill>
                <a:latin typeface="+mn-lt"/>
              </a:defRPr>
            </a:lvl4pPr>
            <a:lvl5pPr>
              <a:lnSpc>
                <a:spcPct val="120000"/>
              </a:lnSpc>
              <a:spcBef>
                <a:spcPts val="1000"/>
              </a:spcBef>
              <a:spcAft>
                <a:spcPts val="600"/>
              </a:spcAft>
              <a:defRPr sz="1200">
                <a:solidFill>
                  <a:schemeClr val="bg1"/>
                </a:solidFill>
                <a:latin typeface="+mn-lt"/>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0904071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itle and 2 column">
    <p:bg>
      <p:bgPr>
        <a:gradFill>
          <a:gsLst>
            <a:gs pos="100000">
              <a:schemeClr val="tx2"/>
            </a:gs>
            <a:gs pos="81000">
              <a:schemeClr val="accent6"/>
            </a:gs>
            <a:gs pos="31000">
              <a:srgbClr val="02090E"/>
            </a:gs>
            <a:gs pos="14000">
              <a:schemeClr val="accent4">
                <a:lumMod val="75000"/>
              </a:schemeClr>
            </a:gs>
            <a:gs pos="0">
              <a:schemeClr val="accent4"/>
            </a:gs>
          </a:gsLst>
          <a:lin ang="1260000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EB5B81B-FCE8-FE9C-8F0A-6488B25F0F6A}"/>
              </a:ext>
              <a:ext uri="{C183D7F6-B498-43B3-948B-1728B52AA6E4}">
                <adec:decorative xmlns:adec="http://schemas.microsoft.com/office/drawing/2017/decorative" val="1"/>
              </a:ext>
            </a:extLst>
          </p:cNvPr>
          <p:cNvSpPr/>
          <p:nvPr userDrawn="1"/>
        </p:nvSpPr>
        <p:spPr>
          <a:xfrm>
            <a:off x="321869" y="343814"/>
            <a:ext cx="11550701" cy="6210605"/>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321869" y="579120"/>
            <a:ext cx="11548261" cy="2733306"/>
          </a:xfrm>
        </p:spPr>
        <p:txBody>
          <a:bodyPr anchor="b">
            <a:noAutofit/>
          </a:bodyPr>
          <a:lstStyle>
            <a:lvl1pPr algn="ctr">
              <a:defRPr sz="3200" cap="all" spc="300" baseline="0"/>
            </a:lvl1pPr>
          </a:lstStyle>
          <a:p>
            <a:r>
              <a:rPr lang="en-US" dirty="0"/>
              <a:t>Click to add title</a:t>
            </a:r>
          </a:p>
        </p:txBody>
      </p:sp>
      <p:sp>
        <p:nvSpPr>
          <p:cNvPr id="7" name="Subtitle 2">
            <a:extLst>
              <a:ext uri="{FF2B5EF4-FFF2-40B4-BE49-F238E27FC236}">
                <a16:creationId xmlns:a16="http://schemas.microsoft.com/office/drawing/2014/main" id="{5F877C2F-8190-18D9-5D24-5BD7B05A29F8}"/>
              </a:ext>
            </a:extLst>
          </p:cNvPr>
          <p:cNvSpPr>
            <a:spLocks noGrp="1"/>
          </p:cNvSpPr>
          <p:nvPr>
            <p:ph type="subTitle" idx="1" hasCustomPrompt="1"/>
          </p:nvPr>
        </p:nvSpPr>
        <p:spPr>
          <a:xfrm>
            <a:off x="321868" y="3484615"/>
            <a:ext cx="11562303" cy="2387865"/>
          </a:xfrm>
        </p:spPr>
        <p:txBody>
          <a:bodyPr>
            <a:noAutofit/>
          </a:bodyPr>
          <a:lstStyle>
            <a:lvl1pPr marL="0" indent="0" algn="ctr">
              <a:buNone/>
              <a:defRPr sz="6000" b="0" i="0" cap="all" spc="600" baseline="0">
                <a:solidFill>
                  <a:schemeClr val="accent3">
                    <a:lumMod val="75000"/>
                  </a:schemeClr>
                </a:solidFill>
                <a:latin typeface="+mj-lt"/>
                <a:cs typeface="Biome Light" panose="020B03030302040208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86865902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Title">
    <p:bg>
      <p:bgPr>
        <a:gradFill>
          <a:gsLst>
            <a:gs pos="100000">
              <a:schemeClr val="tx2"/>
            </a:gs>
            <a:gs pos="79000">
              <a:schemeClr val="accent6"/>
            </a:gs>
            <a:gs pos="31000">
              <a:srgbClr val="02090E"/>
            </a:gs>
            <a:gs pos="14000">
              <a:schemeClr val="accent4">
                <a:lumMod val="75000"/>
              </a:schemeClr>
            </a:gs>
            <a:gs pos="0">
              <a:schemeClr val="accent4"/>
            </a:gs>
          </a:gsLst>
          <a:lin ang="5400000" scaled="0"/>
        </a:gra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664209F-41AB-70E5-1B9E-7490900C59C9}"/>
              </a:ext>
              <a:ext uri="{C183D7F6-B498-43B3-948B-1728B52AA6E4}">
                <adec:decorative xmlns:adec="http://schemas.microsoft.com/office/drawing/2017/decorative" val="1"/>
              </a:ext>
            </a:extLst>
          </p:cNvPr>
          <p:cNvSpPr/>
          <p:nvPr userDrawn="1"/>
        </p:nvSpPr>
        <p:spPr>
          <a:xfrm>
            <a:off x="2" y="1"/>
            <a:ext cx="12191997" cy="6857998"/>
          </a:xfrm>
          <a:prstGeom prst="rect">
            <a:avLst/>
          </a:prstGeom>
          <a:gradFill flip="none" rotWithShape="1">
            <a:gsLst>
              <a:gs pos="0">
                <a:srgbClr val="1A012C"/>
              </a:gs>
              <a:gs pos="45000">
                <a:srgbClr val="1A012C">
                  <a:alpha val="50000"/>
                </a:srgbClr>
              </a:gs>
              <a:gs pos="100000">
                <a:schemeClr val="accent6">
                  <a:lumMod val="50000"/>
                  <a:alpha val="50000"/>
                </a:schemeClr>
              </a:gs>
            </a:gsLst>
            <a:path path="circle">
              <a:fillToRect l="50000" t="50000" r="50000" b="50000"/>
            </a:path>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032D3409-585B-54E2-1DCC-AC58804E4AE7}"/>
              </a:ext>
              <a:ext uri="{C183D7F6-B498-43B3-948B-1728B52AA6E4}">
                <adec:decorative xmlns:adec="http://schemas.microsoft.com/office/drawing/2017/decorative" val="1"/>
              </a:ext>
            </a:extLst>
          </p:cNvPr>
          <p:cNvSpPr/>
          <p:nvPr userDrawn="1"/>
        </p:nvSpPr>
        <p:spPr>
          <a:xfrm>
            <a:off x="1" y="-6350"/>
            <a:ext cx="6096000" cy="686435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799891" y="511762"/>
            <a:ext cx="4960830" cy="2785158"/>
          </a:xfrm>
        </p:spPr>
        <p:txBody>
          <a:bodyPr anchor="b">
            <a:noAutofit/>
          </a:bodyPr>
          <a:lstStyle>
            <a:lvl1pPr algn="l">
              <a:defRPr sz="2400" cap="all" spc="300" baseline="0"/>
            </a:lvl1pPr>
          </a:lstStyle>
          <a:p>
            <a:r>
              <a:rPr lang="en-US" dirty="0"/>
              <a:t>Click to add title</a:t>
            </a:r>
          </a:p>
        </p:txBody>
      </p:sp>
      <p:sp>
        <p:nvSpPr>
          <p:cNvPr id="8" name="Subtitle 2">
            <a:extLst>
              <a:ext uri="{FF2B5EF4-FFF2-40B4-BE49-F238E27FC236}">
                <a16:creationId xmlns:a16="http://schemas.microsoft.com/office/drawing/2014/main" id="{E47B8A5C-E279-DB0B-E9D3-927417876125}"/>
              </a:ext>
            </a:extLst>
          </p:cNvPr>
          <p:cNvSpPr>
            <a:spLocks noGrp="1"/>
          </p:cNvSpPr>
          <p:nvPr>
            <p:ph type="subTitle" idx="1" hasCustomPrompt="1"/>
          </p:nvPr>
        </p:nvSpPr>
        <p:spPr>
          <a:xfrm>
            <a:off x="802640" y="3484615"/>
            <a:ext cx="4958081" cy="2387865"/>
          </a:xfrm>
        </p:spPr>
        <p:txBody>
          <a:bodyPr>
            <a:noAutofit/>
          </a:bodyPr>
          <a:lstStyle>
            <a:lvl1pPr marL="0" indent="0" algn="l">
              <a:buNone/>
              <a:defRPr sz="3200" b="0" i="0" cap="all" spc="600" baseline="0">
                <a:solidFill>
                  <a:schemeClr val="accent3">
                    <a:lumMod val="75000"/>
                  </a:schemeClr>
                </a:solidFill>
                <a:latin typeface="+mj-lt"/>
                <a:cs typeface="Biome Light" panose="020B03030302040208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
        <p:nvSpPr>
          <p:cNvPr id="10" name="Picture Placeholder 9">
            <a:extLst>
              <a:ext uri="{FF2B5EF4-FFF2-40B4-BE49-F238E27FC236}">
                <a16:creationId xmlns:a16="http://schemas.microsoft.com/office/drawing/2014/main" id="{D386C402-C5C5-2A54-C618-62673AD93CB4}"/>
              </a:ext>
            </a:extLst>
          </p:cNvPr>
          <p:cNvSpPr>
            <a:spLocks noGrp="1"/>
          </p:cNvSpPr>
          <p:nvPr>
            <p:ph type="pic" sz="quarter" idx="13"/>
          </p:nvPr>
        </p:nvSpPr>
        <p:spPr>
          <a:xfrm>
            <a:off x="6497638" y="336550"/>
            <a:ext cx="5322887" cy="6184900"/>
          </a:xfrm>
        </p:spPr>
        <p:txBody>
          <a:bodyPr/>
          <a:lstStyle>
            <a:lvl1pPr algn="ctr">
              <a:defRPr sz="2000"/>
            </a:lvl1pPr>
          </a:lstStyle>
          <a:p>
            <a:r>
              <a:rPr lang="en-US"/>
              <a:t>Click icon to add picture</a:t>
            </a:r>
            <a:endParaRPr lang="en-US" dirty="0"/>
          </a:p>
        </p:txBody>
      </p: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368321855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Title and 2 column">
    <p:bg>
      <p:bgPr>
        <a:gradFill>
          <a:gsLst>
            <a:gs pos="100000">
              <a:schemeClr val="tx2"/>
            </a:gs>
            <a:gs pos="79000">
              <a:schemeClr val="accent6"/>
            </a:gs>
            <a:gs pos="55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pic>
        <p:nvPicPr>
          <p:cNvPr id="4" name="Content Placeholder 14">
            <a:extLst>
              <a:ext uri="{FF2B5EF4-FFF2-40B4-BE49-F238E27FC236}">
                <a16:creationId xmlns:a16="http://schemas.microsoft.com/office/drawing/2014/main" id="{318CE367-BBCB-F4AB-635F-4C9995EAE350}"/>
              </a:ext>
              <a:ext uri="{C183D7F6-B498-43B3-948B-1728B52AA6E4}">
                <adec:decorative xmlns:adec="http://schemas.microsoft.com/office/drawing/2017/decorative" val="1"/>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6350"/>
            <a:ext cx="2356339" cy="6853863"/>
          </a:xfrm>
          <a:prstGeom prst="rect">
            <a:avLst/>
          </a:prstGeom>
        </p:spPr>
      </p:pic>
      <p:sp>
        <p:nvSpPr>
          <p:cNvPr id="5" name="Rectangle 4">
            <a:extLst>
              <a:ext uri="{FF2B5EF4-FFF2-40B4-BE49-F238E27FC236}">
                <a16:creationId xmlns:a16="http://schemas.microsoft.com/office/drawing/2014/main" id="{5CE3FBBA-81E2-31F1-EF51-02706B5B5C0A}"/>
              </a:ext>
              <a:ext uri="{C183D7F6-B498-43B3-948B-1728B52AA6E4}">
                <adec:decorative xmlns:adec="http://schemas.microsoft.com/office/drawing/2017/decorative" val="1"/>
              </a:ext>
            </a:extLst>
          </p:cNvPr>
          <p:cNvSpPr/>
          <p:nvPr userDrawn="1"/>
        </p:nvSpPr>
        <p:spPr>
          <a:xfrm>
            <a:off x="2356339" y="-6350"/>
            <a:ext cx="9831801" cy="686435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cxnSp>
        <p:nvCxnSpPr>
          <p:cNvPr id="6" name="Straight Connector 5">
            <a:extLst>
              <a:ext uri="{FF2B5EF4-FFF2-40B4-BE49-F238E27FC236}">
                <a16:creationId xmlns:a16="http://schemas.microsoft.com/office/drawing/2014/main" id="{9AD3746D-3CD1-FFA5-0019-AD0C588B1924}"/>
              </a:ext>
              <a:ext uri="{C183D7F6-B498-43B3-948B-1728B52AA6E4}">
                <adec:decorative xmlns:adec="http://schemas.microsoft.com/office/drawing/2017/decorative" val="1"/>
              </a:ext>
            </a:extLst>
          </p:cNvPr>
          <p:cNvCxnSpPr>
            <a:cxnSpLocks/>
          </p:cNvCxnSpPr>
          <p:nvPr userDrawn="1"/>
        </p:nvCxnSpPr>
        <p:spPr>
          <a:xfrm>
            <a:off x="3305669" y="2002443"/>
            <a:ext cx="7922116"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3305669" y="113097"/>
            <a:ext cx="7420819" cy="1656304"/>
          </a:xfrm>
        </p:spPr>
        <p:txBody>
          <a:bodyPr lIns="0" anchor="b">
            <a:noAutofit/>
          </a:bodyPr>
          <a:lstStyle>
            <a:lvl1pPr algn="l">
              <a:defRPr sz="3200" cap="all" spc="0" baseline="0">
                <a:solidFill>
                  <a:schemeClr val="accent3">
                    <a:lumMod val="75000"/>
                  </a:schemeClr>
                </a:solidFill>
              </a:defRPr>
            </a:lvl1pPr>
          </a:lstStyle>
          <a:p>
            <a:r>
              <a:rPr lang="en-US" dirty="0"/>
              <a:t>Click to add title</a:t>
            </a:r>
          </a:p>
        </p:txBody>
      </p:sp>
      <p:sp>
        <p:nvSpPr>
          <p:cNvPr id="13" name="Content Placeholder 12">
            <a:extLst>
              <a:ext uri="{FF2B5EF4-FFF2-40B4-BE49-F238E27FC236}">
                <a16:creationId xmlns:a16="http://schemas.microsoft.com/office/drawing/2014/main" id="{B9624CF4-7769-4663-3361-39136F5E20C8}"/>
              </a:ext>
            </a:extLst>
          </p:cNvPr>
          <p:cNvSpPr>
            <a:spLocks noGrp="1"/>
          </p:cNvSpPr>
          <p:nvPr>
            <p:ph sz="quarter" idx="31" hasCustomPrompt="1"/>
          </p:nvPr>
        </p:nvSpPr>
        <p:spPr>
          <a:xfrm>
            <a:off x="3305669" y="2470150"/>
            <a:ext cx="7420819" cy="3676649"/>
          </a:xfrm>
        </p:spPr>
        <p:txBody>
          <a:bodyPr/>
          <a:lstStyle>
            <a:lvl1pPr marL="285750" indent="-285750">
              <a:lnSpc>
                <a:spcPct val="120000"/>
              </a:lnSpc>
              <a:spcBef>
                <a:spcPts val="1000"/>
              </a:spcBef>
              <a:spcAft>
                <a:spcPts val="600"/>
              </a:spcAft>
              <a:buClr>
                <a:schemeClr val="accent3"/>
              </a:buClr>
              <a:buFont typeface="Arial" panose="020B0604020202020204" pitchFamily="34" charset="0"/>
              <a:buChar char="•"/>
              <a:defRPr sz="1800">
                <a:solidFill>
                  <a:schemeClr val="bg1"/>
                </a:solidFill>
                <a:latin typeface="+mn-lt"/>
              </a:defRPr>
            </a:lvl1pPr>
            <a:lvl2pPr marL="800100" indent="-342900">
              <a:lnSpc>
                <a:spcPct val="120000"/>
              </a:lnSpc>
              <a:spcBef>
                <a:spcPts val="1000"/>
              </a:spcBef>
              <a:spcAft>
                <a:spcPts val="600"/>
              </a:spcAft>
              <a:buClr>
                <a:schemeClr val="accent3"/>
              </a:buClr>
              <a:buFont typeface="Arial" panose="020B0604020202020204" pitchFamily="34" charset="0"/>
              <a:buChar char="•"/>
              <a:defRPr sz="1600">
                <a:solidFill>
                  <a:schemeClr val="bg1"/>
                </a:solidFill>
                <a:latin typeface="+mn-lt"/>
              </a:defRPr>
            </a:lvl2pPr>
            <a:lvl3pPr marL="1257300" indent="-342900">
              <a:lnSpc>
                <a:spcPct val="120000"/>
              </a:lnSpc>
              <a:spcBef>
                <a:spcPts val="1000"/>
              </a:spcBef>
              <a:spcAft>
                <a:spcPts val="600"/>
              </a:spcAft>
              <a:buClr>
                <a:schemeClr val="accent3"/>
              </a:buClr>
              <a:buFont typeface="Arial" panose="020B0604020202020204" pitchFamily="34" charset="0"/>
              <a:buChar char="•"/>
              <a:defRPr sz="1400">
                <a:solidFill>
                  <a:schemeClr val="bg1"/>
                </a:solidFill>
                <a:latin typeface="+mn-lt"/>
              </a:defRPr>
            </a:lvl3pPr>
            <a:lvl4pPr marL="1657350" indent="-285750">
              <a:lnSpc>
                <a:spcPct val="120000"/>
              </a:lnSpc>
              <a:spcBef>
                <a:spcPts val="1000"/>
              </a:spcBef>
              <a:spcAft>
                <a:spcPts val="600"/>
              </a:spcAft>
              <a:buClr>
                <a:schemeClr val="accent3"/>
              </a:buClr>
              <a:buFont typeface="Arial" panose="020B0604020202020204" pitchFamily="34" charset="0"/>
              <a:buChar char="•"/>
              <a:defRPr sz="1200">
                <a:solidFill>
                  <a:schemeClr val="bg1"/>
                </a:solidFill>
                <a:latin typeface="+mn-lt"/>
              </a:defRPr>
            </a:lvl4pPr>
            <a:lvl5pPr marL="2114550" indent="-285750">
              <a:lnSpc>
                <a:spcPct val="120000"/>
              </a:lnSpc>
              <a:spcBef>
                <a:spcPts val="1000"/>
              </a:spcBef>
              <a:spcAft>
                <a:spcPts val="600"/>
              </a:spcAft>
              <a:buClr>
                <a:schemeClr val="accent3"/>
              </a:buClr>
              <a:buFont typeface="Arial" panose="020B0604020202020204" pitchFamily="34" charset="0"/>
              <a:buChar char="•"/>
              <a:defRPr sz="1200">
                <a:solidFill>
                  <a:schemeClr val="bg1"/>
                </a:solidFill>
                <a:latin typeface="+mn-lt"/>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102802670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itle and 2 column">
    <p:bg>
      <p:bgPr>
        <a:gradFill>
          <a:gsLst>
            <a:gs pos="100000">
              <a:schemeClr val="tx2"/>
            </a:gs>
            <a:gs pos="81000">
              <a:schemeClr val="accent6"/>
            </a:gs>
            <a:gs pos="31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4361F2FA-20C7-5447-C138-CE2CA1867FE7}"/>
              </a:ext>
              <a:ext uri="{C183D7F6-B498-43B3-948B-1728B52AA6E4}">
                <adec:decorative xmlns:adec="http://schemas.microsoft.com/office/drawing/2017/decorative" val="1"/>
              </a:ext>
            </a:extLst>
          </p:cNvPr>
          <p:cNvGrpSpPr/>
          <p:nvPr userDrawn="1"/>
        </p:nvGrpSpPr>
        <p:grpSpPr>
          <a:xfrm>
            <a:off x="3" y="2"/>
            <a:ext cx="12191997" cy="6857998"/>
            <a:chOff x="3" y="2"/>
            <a:chExt cx="12191997" cy="6857998"/>
          </a:xfrm>
        </p:grpSpPr>
        <p:sp>
          <p:nvSpPr>
            <p:cNvPr id="21" name="Rectangle 20">
              <a:extLst>
                <a:ext uri="{FF2B5EF4-FFF2-40B4-BE49-F238E27FC236}">
                  <a16:creationId xmlns:a16="http://schemas.microsoft.com/office/drawing/2014/main" id="{DFEDD626-82E4-71C6-25F1-CDA46B7B3F39}"/>
                </a:ext>
              </a:extLst>
            </p:cNvPr>
            <p:cNvSpPr/>
            <p:nvPr/>
          </p:nvSpPr>
          <p:spPr>
            <a:xfrm>
              <a:off x="3" y="2"/>
              <a:ext cx="12191997" cy="6857998"/>
            </a:xfrm>
            <a:prstGeom prst="rect">
              <a:avLst/>
            </a:prstGeom>
            <a:gradFill flip="none" rotWithShape="1">
              <a:gsLst>
                <a:gs pos="0">
                  <a:srgbClr val="1A012C"/>
                </a:gs>
                <a:gs pos="45000">
                  <a:srgbClr val="1A012C">
                    <a:alpha val="50000"/>
                  </a:srgbClr>
                </a:gs>
                <a:gs pos="100000">
                  <a:schemeClr val="accent6">
                    <a:lumMod val="50000"/>
                    <a:alpha val="50000"/>
                  </a:schemeClr>
                </a:gs>
              </a:gsLst>
              <a:path path="circle">
                <a:fillToRect l="50000" t="50000" r="50000" b="50000"/>
              </a:path>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a:extLst>
                <a:ext uri="{FF2B5EF4-FFF2-40B4-BE49-F238E27FC236}">
                  <a16:creationId xmlns:a16="http://schemas.microsoft.com/office/drawing/2014/main" id="{CDC952AF-CE06-54F7-CB4A-1722F90AC3DF}"/>
                </a:ext>
                <a:ext uri="{C183D7F6-B498-43B3-948B-1728B52AA6E4}">
                  <adec:decorative xmlns:adec="http://schemas.microsoft.com/office/drawing/2017/decorative" val="1"/>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3" y="2"/>
              <a:ext cx="12191994" cy="6857996"/>
            </a:xfrm>
            <a:prstGeom prst="rect">
              <a:avLst/>
            </a:prstGeom>
          </p:spPr>
        </p:pic>
        <p:grpSp>
          <p:nvGrpSpPr>
            <p:cNvPr id="11" name="Group 10">
              <a:extLst>
                <a:ext uri="{FF2B5EF4-FFF2-40B4-BE49-F238E27FC236}">
                  <a16:creationId xmlns:a16="http://schemas.microsoft.com/office/drawing/2014/main" id="{6E6EDFF3-843B-AAE9-DB73-423142606F52}"/>
                </a:ext>
              </a:extLst>
            </p:cNvPr>
            <p:cNvGrpSpPr/>
            <p:nvPr/>
          </p:nvGrpSpPr>
          <p:grpSpPr>
            <a:xfrm rot="5400000">
              <a:off x="1645776" y="1222395"/>
              <a:ext cx="431603" cy="412684"/>
              <a:chOff x="1870859" y="869908"/>
              <a:chExt cx="431603" cy="412684"/>
            </a:xfrm>
          </p:grpSpPr>
          <p:sp>
            <p:nvSpPr>
              <p:cNvPr id="12" name="Graphic 15">
                <a:extLst>
                  <a:ext uri="{FF2B5EF4-FFF2-40B4-BE49-F238E27FC236}">
                    <a16:creationId xmlns:a16="http://schemas.microsoft.com/office/drawing/2014/main" id="{312F4F85-6C79-201D-E20D-64CD4728E4C8}"/>
                  </a:ext>
                  <a:ext uri="{C183D7F6-B498-43B3-948B-1728B52AA6E4}">
                    <adec:decorative xmlns:adec="http://schemas.microsoft.com/office/drawing/2017/decorative" val="1"/>
                  </a:ext>
                </a:extLst>
              </p:cNvPr>
              <p:cNvSpPr/>
              <p:nvPr/>
            </p:nvSpPr>
            <p:spPr>
              <a:xfrm rot="10800000">
                <a:off x="1870859" y="1154576"/>
                <a:ext cx="128016" cy="128016"/>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accent4">
                  <a:lumMod val="60000"/>
                  <a:lumOff val="40000"/>
                  <a:alpha val="49071"/>
                </a:schemeClr>
              </a:solidFill>
              <a:ln w="610" cap="flat">
                <a:noFill/>
                <a:prstDash val="solid"/>
                <a:miter/>
              </a:ln>
            </p:spPr>
            <p:txBody>
              <a:bodyPr rtlCol="0" anchor="ctr">
                <a:noAutofit/>
              </a:bodyPr>
              <a:lstStyle/>
              <a:p>
                <a:endParaRPr lang="en-US" dirty="0"/>
              </a:p>
            </p:txBody>
          </p:sp>
          <p:sp>
            <p:nvSpPr>
              <p:cNvPr id="13" name="Graphic 12">
                <a:extLst>
                  <a:ext uri="{FF2B5EF4-FFF2-40B4-BE49-F238E27FC236}">
                    <a16:creationId xmlns:a16="http://schemas.microsoft.com/office/drawing/2014/main" id="{01D71DAD-ECC6-A850-88E4-A4EDCF494A24}"/>
                  </a:ext>
                  <a:ext uri="{C183D7F6-B498-43B3-948B-1728B52AA6E4}">
                    <adec:decorative xmlns:adec="http://schemas.microsoft.com/office/drawing/2017/decorative" val="1"/>
                  </a:ext>
                </a:extLst>
              </p:cNvPr>
              <p:cNvSpPr/>
              <p:nvPr/>
            </p:nvSpPr>
            <p:spPr>
              <a:xfrm>
                <a:off x="2256743" y="869908"/>
                <a:ext cx="45719" cy="37785"/>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grpSp>
        <p:grpSp>
          <p:nvGrpSpPr>
            <p:cNvPr id="14" name="Group 13">
              <a:extLst>
                <a:ext uri="{FF2B5EF4-FFF2-40B4-BE49-F238E27FC236}">
                  <a16:creationId xmlns:a16="http://schemas.microsoft.com/office/drawing/2014/main" id="{C632CC6D-6024-2368-8EBA-4B7A2D6428BC}"/>
                </a:ext>
              </a:extLst>
            </p:cNvPr>
            <p:cNvGrpSpPr/>
            <p:nvPr/>
          </p:nvGrpSpPr>
          <p:grpSpPr>
            <a:xfrm rot="20626702">
              <a:off x="10248169" y="5448942"/>
              <a:ext cx="431603" cy="412684"/>
              <a:chOff x="1870859" y="869908"/>
              <a:chExt cx="431603" cy="412684"/>
            </a:xfrm>
          </p:grpSpPr>
          <p:sp>
            <p:nvSpPr>
              <p:cNvPr id="6" name="Graphic 15">
                <a:extLst>
                  <a:ext uri="{FF2B5EF4-FFF2-40B4-BE49-F238E27FC236}">
                    <a16:creationId xmlns:a16="http://schemas.microsoft.com/office/drawing/2014/main" id="{B05BE7BE-7D54-A09B-8A67-6B28CF6BB6C0}"/>
                  </a:ext>
                  <a:ext uri="{C183D7F6-B498-43B3-948B-1728B52AA6E4}">
                    <adec:decorative xmlns:adec="http://schemas.microsoft.com/office/drawing/2017/decorative" val="1"/>
                  </a:ext>
                </a:extLst>
              </p:cNvPr>
              <p:cNvSpPr/>
              <p:nvPr/>
            </p:nvSpPr>
            <p:spPr>
              <a:xfrm rot="10800000">
                <a:off x="1870859" y="1154576"/>
                <a:ext cx="128016" cy="128016"/>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accent4">
                  <a:lumMod val="60000"/>
                  <a:lumOff val="40000"/>
                  <a:alpha val="49071"/>
                </a:schemeClr>
              </a:solidFill>
              <a:ln w="610" cap="flat">
                <a:noFill/>
                <a:prstDash val="solid"/>
                <a:miter/>
              </a:ln>
            </p:spPr>
            <p:txBody>
              <a:bodyPr rtlCol="0" anchor="ctr">
                <a:noAutofit/>
              </a:bodyPr>
              <a:lstStyle/>
              <a:p>
                <a:endParaRPr lang="en-US" dirty="0"/>
              </a:p>
            </p:txBody>
          </p:sp>
          <p:sp>
            <p:nvSpPr>
              <p:cNvPr id="7" name="Graphic 12">
                <a:extLst>
                  <a:ext uri="{FF2B5EF4-FFF2-40B4-BE49-F238E27FC236}">
                    <a16:creationId xmlns:a16="http://schemas.microsoft.com/office/drawing/2014/main" id="{258346A9-F75C-6704-EEED-CF7A8A0F8010}"/>
                  </a:ext>
                  <a:ext uri="{C183D7F6-B498-43B3-948B-1728B52AA6E4}">
                    <adec:decorative xmlns:adec="http://schemas.microsoft.com/office/drawing/2017/decorative" val="1"/>
                  </a:ext>
                </a:extLst>
              </p:cNvPr>
              <p:cNvSpPr/>
              <p:nvPr/>
            </p:nvSpPr>
            <p:spPr>
              <a:xfrm>
                <a:off x="2256743" y="869908"/>
                <a:ext cx="45719" cy="37785"/>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grpSp>
      </p:grpSp>
      <p:sp>
        <p:nvSpPr>
          <p:cNvPr id="2" name="Title 1">
            <a:extLst>
              <a:ext uri="{FF2B5EF4-FFF2-40B4-BE49-F238E27FC236}">
                <a16:creationId xmlns:a16="http://schemas.microsoft.com/office/drawing/2014/main" id="{782CC39D-03B1-4933-F236-462B5862EBEC}"/>
              </a:ext>
            </a:extLst>
          </p:cNvPr>
          <p:cNvSpPr>
            <a:spLocks noGrp="1"/>
          </p:cNvSpPr>
          <p:nvPr>
            <p:ph type="title"/>
          </p:nvPr>
        </p:nvSpPr>
        <p:spPr>
          <a:xfrm>
            <a:off x="2932448" y="264160"/>
            <a:ext cx="6327105" cy="3373973"/>
          </a:xfrm>
        </p:spPr>
        <p:txBody>
          <a:bodyPr anchor="b"/>
          <a:lstStyle>
            <a:lvl1pPr algn="ctr">
              <a:defRPr sz="3200" cap="all" spc="600" baseline="0">
                <a:solidFill>
                  <a:schemeClr val="accent3">
                    <a:lumMod val="75000"/>
                  </a:schemeClr>
                </a:solidFill>
              </a:defRPr>
            </a:lvl1pPr>
          </a:lstStyle>
          <a:p>
            <a:r>
              <a:rPr lang="en-US"/>
              <a:t>Click to edit Master title style</a:t>
            </a:r>
            <a:endParaRPr lang="en-US" dirty="0"/>
          </a:p>
        </p:txBody>
      </p:sp>
      <p:sp>
        <p:nvSpPr>
          <p:cNvPr id="5" name="Subtitle 2">
            <a:extLst>
              <a:ext uri="{FF2B5EF4-FFF2-40B4-BE49-F238E27FC236}">
                <a16:creationId xmlns:a16="http://schemas.microsoft.com/office/drawing/2014/main" id="{F711CA51-49DC-62CA-F147-F286B1C9DBD9}"/>
              </a:ext>
            </a:extLst>
          </p:cNvPr>
          <p:cNvSpPr>
            <a:spLocks noGrp="1"/>
          </p:cNvSpPr>
          <p:nvPr>
            <p:ph type="subTitle" idx="1" hasCustomPrompt="1"/>
          </p:nvPr>
        </p:nvSpPr>
        <p:spPr>
          <a:xfrm>
            <a:off x="2932448" y="3962135"/>
            <a:ext cx="6327105" cy="2653771"/>
          </a:xfrm>
        </p:spPr>
        <p:txBody>
          <a:bodyPr>
            <a:noAutofit/>
          </a:bodyPr>
          <a:lstStyle>
            <a:lvl1pPr marL="0" indent="0" algn="ctr">
              <a:buNone/>
              <a:defRPr sz="1800" b="0" i="0" cap="all" spc="300" baseline="0">
                <a:solidFill>
                  <a:schemeClr val="bg1"/>
                </a:solidFill>
                <a:latin typeface="+mj-lt"/>
                <a:cs typeface="Biome Light" panose="020B03030302040208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Tree>
    <p:extLst>
      <p:ext uri="{BB962C8B-B14F-4D97-AF65-F5344CB8AC3E}">
        <p14:creationId xmlns:p14="http://schemas.microsoft.com/office/powerpoint/2010/main" val="111834145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Title and 2 column">
    <p:bg>
      <p:bgPr>
        <a:gradFill>
          <a:gsLst>
            <a:gs pos="100000">
              <a:schemeClr val="tx2"/>
            </a:gs>
            <a:gs pos="81000">
              <a:schemeClr val="accent6"/>
            </a:gs>
            <a:gs pos="31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9C7D5518-914C-92E3-E9EC-26752C9F05AD}"/>
              </a:ext>
              <a:ext uri="{C183D7F6-B498-43B3-948B-1728B52AA6E4}">
                <adec:decorative xmlns:adec="http://schemas.microsoft.com/office/drawing/2017/decorative" val="1"/>
              </a:ext>
            </a:extLst>
          </p:cNvPr>
          <p:cNvGrpSpPr/>
          <p:nvPr userDrawn="1"/>
        </p:nvGrpSpPr>
        <p:grpSpPr>
          <a:xfrm>
            <a:off x="-1" y="-6350"/>
            <a:ext cx="12192000" cy="6864350"/>
            <a:chOff x="-1" y="-6350"/>
            <a:chExt cx="12192000" cy="6864350"/>
          </a:xfrm>
        </p:grpSpPr>
        <p:sp>
          <p:nvSpPr>
            <p:cNvPr id="4" name="Rectangle 3">
              <a:extLst>
                <a:ext uri="{FF2B5EF4-FFF2-40B4-BE49-F238E27FC236}">
                  <a16:creationId xmlns:a16="http://schemas.microsoft.com/office/drawing/2014/main" id="{C82D0B82-F74C-65EF-3BF6-8EEA16F36B7D}"/>
                </a:ext>
                <a:ext uri="{C183D7F6-B498-43B3-948B-1728B52AA6E4}">
                  <adec:decorative xmlns:adec="http://schemas.microsoft.com/office/drawing/2017/decorative" val="1"/>
                </a:ext>
              </a:extLst>
            </p:cNvPr>
            <p:cNvSpPr/>
            <p:nvPr/>
          </p:nvSpPr>
          <p:spPr>
            <a:xfrm>
              <a:off x="1428750" y="-6350"/>
              <a:ext cx="10763249" cy="686435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pic>
          <p:nvPicPr>
            <p:cNvPr id="6" name="Picture 5" descr="A blue and purple spiral&#10;&#10;Description automatically generated">
              <a:extLst>
                <a:ext uri="{FF2B5EF4-FFF2-40B4-BE49-F238E27FC236}">
                  <a16:creationId xmlns:a16="http://schemas.microsoft.com/office/drawing/2014/main" id="{44E12326-9CF4-38EC-1BAF-1F994F220899}"/>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b="-93"/>
            <a:stretch/>
          </p:blipFill>
          <p:spPr>
            <a:xfrm flipH="1">
              <a:off x="-1" y="0"/>
              <a:ext cx="1428751" cy="6858000"/>
            </a:xfrm>
            <a:prstGeom prst="rect">
              <a:avLst/>
            </a:prstGeom>
          </p:spPr>
        </p:pic>
        <p:grpSp>
          <p:nvGrpSpPr>
            <p:cNvPr id="7" name="Group 6">
              <a:extLst>
                <a:ext uri="{FF2B5EF4-FFF2-40B4-BE49-F238E27FC236}">
                  <a16:creationId xmlns:a16="http://schemas.microsoft.com/office/drawing/2014/main" id="{AD5C1D9C-B114-FC6A-9213-7287D39EAD9F}"/>
                </a:ext>
              </a:extLst>
            </p:cNvPr>
            <p:cNvGrpSpPr/>
            <p:nvPr/>
          </p:nvGrpSpPr>
          <p:grpSpPr>
            <a:xfrm>
              <a:off x="10649689" y="4382998"/>
              <a:ext cx="754139" cy="1865729"/>
              <a:chOff x="653351" y="2693558"/>
              <a:chExt cx="754139" cy="1865729"/>
            </a:xfrm>
          </p:grpSpPr>
          <p:sp>
            <p:nvSpPr>
              <p:cNvPr id="11" name="Graphic 15">
                <a:extLst>
                  <a:ext uri="{FF2B5EF4-FFF2-40B4-BE49-F238E27FC236}">
                    <a16:creationId xmlns:a16="http://schemas.microsoft.com/office/drawing/2014/main" id="{2BC89B10-C93E-8CE5-73B3-F6049168C313}"/>
                  </a:ext>
                  <a:ext uri="{C183D7F6-B498-43B3-948B-1728B52AA6E4}">
                    <adec:decorative xmlns:adec="http://schemas.microsoft.com/office/drawing/2017/decorative" val="1"/>
                  </a:ext>
                </a:extLst>
              </p:cNvPr>
              <p:cNvSpPr/>
              <p:nvPr/>
            </p:nvSpPr>
            <p:spPr>
              <a:xfrm>
                <a:off x="1098137" y="2693558"/>
                <a:ext cx="128016" cy="128016"/>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accent4">
                  <a:lumMod val="60000"/>
                  <a:lumOff val="40000"/>
                  <a:alpha val="49071"/>
                </a:schemeClr>
              </a:solidFill>
              <a:ln w="610" cap="flat">
                <a:noFill/>
                <a:prstDash val="solid"/>
                <a:miter/>
              </a:ln>
            </p:spPr>
            <p:txBody>
              <a:bodyPr rtlCol="0" anchor="ctr">
                <a:noAutofit/>
              </a:bodyPr>
              <a:lstStyle/>
              <a:p>
                <a:endParaRPr lang="en-US" dirty="0"/>
              </a:p>
            </p:txBody>
          </p:sp>
          <p:sp>
            <p:nvSpPr>
              <p:cNvPr id="12" name="Graphic 12">
                <a:extLst>
                  <a:ext uri="{FF2B5EF4-FFF2-40B4-BE49-F238E27FC236}">
                    <a16:creationId xmlns:a16="http://schemas.microsoft.com/office/drawing/2014/main" id="{39DB2AA2-9661-AC91-932D-2F1BEC47BD84}"/>
                  </a:ext>
                  <a:ext uri="{C183D7F6-B498-43B3-948B-1728B52AA6E4}">
                    <adec:decorative xmlns:adec="http://schemas.microsoft.com/office/drawing/2017/decorative" val="1"/>
                  </a:ext>
                </a:extLst>
              </p:cNvPr>
              <p:cNvSpPr/>
              <p:nvPr/>
            </p:nvSpPr>
            <p:spPr>
              <a:xfrm>
                <a:off x="1306906" y="3837599"/>
                <a:ext cx="100584" cy="100584"/>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sp>
            <p:nvSpPr>
              <p:cNvPr id="13" name="Graphic 12">
                <a:extLst>
                  <a:ext uri="{FF2B5EF4-FFF2-40B4-BE49-F238E27FC236}">
                    <a16:creationId xmlns:a16="http://schemas.microsoft.com/office/drawing/2014/main" id="{86C9AC9B-3792-E880-03FE-D46FB046AB63}"/>
                  </a:ext>
                  <a:ext uri="{C183D7F6-B498-43B3-948B-1728B52AA6E4}">
                    <adec:decorative xmlns:adec="http://schemas.microsoft.com/office/drawing/2017/decorative" val="1"/>
                  </a:ext>
                </a:extLst>
              </p:cNvPr>
              <p:cNvSpPr/>
              <p:nvPr/>
            </p:nvSpPr>
            <p:spPr>
              <a:xfrm>
                <a:off x="653351" y="4521502"/>
                <a:ext cx="45719" cy="37785"/>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grpSp>
        <p:grpSp>
          <p:nvGrpSpPr>
            <p:cNvPr id="8" name="Group 7">
              <a:extLst>
                <a:ext uri="{FF2B5EF4-FFF2-40B4-BE49-F238E27FC236}">
                  <a16:creationId xmlns:a16="http://schemas.microsoft.com/office/drawing/2014/main" id="{1142A133-65D6-D958-C0CD-E8D45B9BD7BB}"/>
                </a:ext>
              </a:extLst>
            </p:cNvPr>
            <p:cNvGrpSpPr/>
            <p:nvPr/>
          </p:nvGrpSpPr>
          <p:grpSpPr>
            <a:xfrm>
              <a:off x="1870859" y="869908"/>
              <a:ext cx="431603" cy="412684"/>
              <a:chOff x="1870859" y="869908"/>
              <a:chExt cx="431603" cy="412684"/>
            </a:xfrm>
          </p:grpSpPr>
          <p:sp>
            <p:nvSpPr>
              <p:cNvPr id="9" name="Graphic 15">
                <a:extLst>
                  <a:ext uri="{FF2B5EF4-FFF2-40B4-BE49-F238E27FC236}">
                    <a16:creationId xmlns:a16="http://schemas.microsoft.com/office/drawing/2014/main" id="{A746B023-387D-4EAC-052B-60F131E6E707}"/>
                  </a:ext>
                  <a:ext uri="{C183D7F6-B498-43B3-948B-1728B52AA6E4}">
                    <adec:decorative xmlns:adec="http://schemas.microsoft.com/office/drawing/2017/decorative" val="1"/>
                  </a:ext>
                </a:extLst>
              </p:cNvPr>
              <p:cNvSpPr/>
              <p:nvPr/>
            </p:nvSpPr>
            <p:spPr>
              <a:xfrm rot="10800000">
                <a:off x="1870859" y="1154576"/>
                <a:ext cx="128016" cy="128016"/>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accent4">
                  <a:lumMod val="60000"/>
                  <a:lumOff val="40000"/>
                  <a:alpha val="49071"/>
                </a:schemeClr>
              </a:solidFill>
              <a:ln w="610" cap="flat">
                <a:noFill/>
                <a:prstDash val="solid"/>
                <a:miter/>
              </a:ln>
            </p:spPr>
            <p:txBody>
              <a:bodyPr rtlCol="0" anchor="ctr">
                <a:noAutofit/>
              </a:bodyPr>
              <a:lstStyle/>
              <a:p>
                <a:endParaRPr lang="en-US" dirty="0"/>
              </a:p>
            </p:txBody>
          </p:sp>
          <p:sp>
            <p:nvSpPr>
              <p:cNvPr id="10" name="Graphic 12">
                <a:extLst>
                  <a:ext uri="{FF2B5EF4-FFF2-40B4-BE49-F238E27FC236}">
                    <a16:creationId xmlns:a16="http://schemas.microsoft.com/office/drawing/2014/main" id="{20760125-21CF-A296-3EA7-3C6C0E9BCB2F}"/>
                  </a:ext>
                  <a:ext uri="{C183D7F6-B498-43B3-948B-1728B52AA6E4}">
                    <adec:decorative xmlns:adec="http://schemas.microsoft.com/office/drawing/2017/decorative" val="1"/>
                  </a:ext>
                </a:extLst>
              </p:cNvPr>
              <p:cNvSpPr/>
              <p:nvPr/>
            </p:nvSpPr>
            <p:spPr>
              <a:xfrm>
                <a:off x="2256743" y="869908"/>
                <a:ext cx="45719" cy="37785"/>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grpSp>
      </p:grpSp>
      <p:cxnSp>
        <p:nvCxnSpPr>
          <p:cNvPr id="14" name="Straight Connector 13">
            <a:extLst>
              <a:ext uri="{FF2B5EF4-FFF2-40B4-BE49-F238E27FC236}">
                <a16:creationId xmlns:a16="http://schemas.microsoft.com/office/drawing/2014/main" id="{7F851D11-41E3-33F2-CBA6-B2A9A5A2A517}"/>
              </a:ext>
              <a:ext uri="{C183D7F6-B498-43B3-948B-1728B52AA6E4}">
                <adec:decorative xmlns:adec="http://schemas.microsoft.com/office/drawing/2017/decorative" val="1"/>
              </a:ext>
            </a:extLst>
          </p:cNvPr>
          <p:cNvCxnSpPr>
            <a:cxnSpLocks/>
          </p:cNvCxnSpPr>
          <p:nvPr userDrawn="1"/>
        </p:nvCxnSpPr>
        <p:spPr>
          <a:xfrm>
            <a:off x="2369139" y="2002443"/>
            <a:ext cx="8873530"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2399620" y="162560"/>
            <a:ext cx="8843050" cy="1616904"/>
          </a:xfrm>
        </p:spPr>
        <p:txBody>
          <a:bodyPr lIns="0" anchor="b">
            <a:noAutofit/>
          </a:bodyPr>
          <a:lstStyle>
            <a:lvl1pPr algn="l">
              <a:defRPr sz="3200" cap="all" spc="0" baseline="0">
                <a:solidFill>
                  <a:schemeClr val="accent3">
                    <a:lumMod val="75000"/>
                  </a:schemeClr>
                </a:solidFill>
              </a:defRPr>
            </a:lvl1pPr>
          </a:lstStyle>
          <a:p>
            <a:r>
              <a:rPr lang="en-US" dirty="0"/>
              <a:t>Click to add title</a:t>
            </a:r>
          </a:p>
        </p:txBody>
      </p:sp>
      <p:sp>
        <p:nvSpPr>
          <p:cNvPr id="5" name="Content Placeholder 4">
            <a:extLst>
              <a:ext uri="{FF2B5EF4-FFF2-40B4-BE49-F238E27FC236}">
                <a16:creationId xmlns:a16="http://schemas.microsoft.com/office/drawing/2014/main" id="{A2003C5A-BF21-DE87-0ED1-3E2D0F32B5D8}"/>
              </a:ext>
            </a:extLst>
          </p:cNvPr>
          <p:cNvSpPr>
            <a:spLocks noGrp="1"/>
          </p:cNvSpPr>
          <p:nvPr>
            <p:ph sz="quarter" idx="35" hasCustomPrompt="1"/>
          </p:nvPr>
        </p:nvSpPr>
        <p:spPr>
          <a:xfrm>
            <a:off x="2373002" y="2474811"/>
            <a:ext cx="4015098" cy="3528397"/>
          </a:xfrm>
        </p:spPr>
        <p:txBody>
          <a:bodyPr/>
          <a:lstStyle>
            <a:lvl1pPr marL="0" indent="0">
              <a:lnSpc>
                <a:spcPct val="120000"/>
              </a:lnSpc>
              <a:spcBef>
                <a:spcPts val="1000"/>
              </a:spcBef>
              <a:buClr>
                <a:schemeClr val="accent6"/>
              </a:buClr>
              <a:buFont typeface="Arial" panose="020B0604020202020204" pitchFamily="34" charset="0"/>
              <a:buNone/>
              <a:defRPr sz="1800" spc="0" baseline="0">
                <a:solidFill>
                  <a:schemeClr val="bg1"/>
                </a:solidFill>
                <a:latin typeface="+mn-lt"/>
              </a:defRPr>
            </a:lvl1pPr>
            <a:lvl2pPr marL="283464"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defRPr>
            </a:lvl2pPr>
            <a:lvl3pPr marL="566928"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defRPr>
            </a:lvl3pPr>
            <a:lvl4pPr marL="859536"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defRPr>
            </a:lvl4pPr>
          </a:lstStyle>
          <a:p>
            <a:pPr lvl="0"/>
            <a:r>
              <a:rPr lang="en-US" dirty="0"/>
              <a:t>Click to add content</a:t>
            </a:r>
          </a:p>
          <a:p>
            <a:pPr lvl="1"/>
            <a:r>
              <a:rPr lang="en-US" dirty="0"/>
              <a:t>Second level</a:t>
            </a:r>
          </a:p>
          <a:p>
            <a:pPr lvl="2"/>
            <a:r>
              <a:rPr lang="en-US" dirty="0"/>
              <a:t>Third level</a:t>
            </a:r>
          </a:p>
          <a:p>
            <a:pPr lvl="3"/>
            <a:r>
              <a:rPr lang="en-US" dirty="0"/>
              <a:t>Fourth level</a:t>
            </a:r>
          </a:p>
        </p:txBody>
      </p:sp>
      <p:sp>
        <p:nvSpPr>
          <p:cNvPr id="21" name="Content Placeholder 4">
            <a:extLst>
              <a:ext uri="{FF2B5EF4-FFF2-40B4-BE49-F238E27FC236}">
                <a16:creationId xmlns:a16="http://schemas.microsoft.com/office/drawing/2014/main" id="{D77F99A7-26FA-422E-43E9-C76B4A56E44A}"/>
              </a:ext>
            </a:extLst>
          </p:cNvPr>
          <p:cNvSpPr>
            <a:spLocks noGrp="1"/>
          </p:cNvSpPr>
          <p:nvPr>
            <p:ph sz="quarter" idx="36" hasCustomPrompt="1"/>
          </p:nvPr>
        </p:nvSpPr>
        <p:spPr>
          <a:xfrm>
            <a:off x="6995159" y="2474811"/>
            <a:ext cx="4227332" cy="3528397"/>
          </a:xfrm>
        </p:spPr>
        <p:txBody>
          <a:bodyPr/>
          <a:lstStyle>
            <a:lvl1pPr marL="0" indent="0">
              <a:lnSpc>
                <a:spcPct val="120000"/>
              </a:lnSpc>
              <a:spcBef>
                <a:spcPts val="1000"/>
              </a:spcBef>
              <a:buClr>
                <a:schemeClr val="accent6"/>
              </a:buClr>
              <a:buFont typeface="Arial" panose="020B0604020202020204" pitchFamily="34" charset="0"/>
              <a:buNone/>
              <a:defRPr sz="1800" spc="0" baseline="0">
                <a:solidFill>
                  <a:schemeClr val="bg1"/>
                </a:solidFill>
                <a:latin typeface="+mn-lt"/>
              </a:defRPr>
            </a:lvl1pPr>
            <a:lvl2pPr marL="283464"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defRPr>
            </a:lvl2pPr>
            <a:lvl3pPr marL="566928"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defRPr>
            </a:lvl3pPr>
            <a:lvl4pPr marL="859536"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defRPr>
            </a:lvl4pPr>
          </a:lstStyle>
          <a:p>
            <a:pPr lvl="0"/>
            <a:r>
              <a:rPr lang="en-US" dirty="0"/>
              <a:t>Click to add content</a:t>
            </a:r>
          </a:p>
          <a:p>
            <a:pPr lvl="1"/>
            <a:r>
              <a:rPr lang="en-US" dirty="0"/>
              <a:t>Second level</a:t>
            </a:r>
          </a:p>
          <a:p>
            <a:pPr lvl="2"/>
            <a:r>
              <a:rPr lang="en-US" dirty="0"/>
              <a:t>Third level</a:t>
            </a:r>
          </a:p>
          <a:p>
            <a:pPr lvl="3"/>
            <a:r>
              <a:rPr lang="en-US" dirty="0"/>
              <a:t>Fourth level</a:t>
            </a:r>
          </a:p>
        </p:txBody>
      </p: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127582842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Title and 2 column">
    <p:bg>
      <p:bgPr>
        <a:gradFill>
          <a:gsLst>
            <a:gs pos="100000">
              <a:schemeClr val="tx2"/>
            </a:gs>
            <a:gs pos="81000">
              <a:schemeClr val="accent6"/>
            </a:gs>
            <a:gs pos="31000">
              <a:srgbClr val="02090E"/>
            </a:gs>
            <a:gs pos="14000">
              <a:schemeClr val="accent4">
                <a:lumMod val="75000"/>
              </a:schemeClr>
            </a:gs>
            <a:gs pos="0">
              <a:schemeClr val="accent4"/>
            </a:gs>
          </a:gsLst>
          <a:lin ang="7800000" scaled="0"/>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3A7247A-846A-F316-B494-69B42CBF34DD}"/>
              </a:ext>
              <a:ext uri="{C183D7F6-B498-43B3-948B-1728B52AA6E4}">
                <adec:decorative xmlns:adec="http://schemas.microsoft.com/office/drawing/2017/decorative" val="1"/>
              </a:ext>
            </a:extLst>
          </p:cNvPr>
          <p:cNvSpPr/>
          <p:nvPr userDrawn="1"/>
        </p:nvSpPr>
        <p:spPr>
          <a:xfrm>
            <a:off x="321869" y="343814"/>
            <a:ext cx="11550701" cy="6210605"/>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cxnSp>
        <p:nvCxnSpPr>
          <p:cNvPr id="4" name="Straight Connector 3">
            <a:extLst>
              <a:ext uri="{FF2B5EF4-FFF2-40B4-BE49-F238E27FC236}">
                <a16:creationId xmlns:a16="http://schemas.microsoft.com/office/drawing/2014/main" id="{884B3AF6-983E-0901-0045-6CDF4E93E1BA}"/>
              </a:ext>
              <a:ext uri="{C183D7F6-B498-43B3-948B-1728B52AA6E4}">
                <adec:decorative xmlns:adec="http://schemas.microsoft.com/office/drawing/2017/decorative" val="1"/>
              </a:ext>
            </a:extLst>
          </p:cNvPr>
          <p:cNvCxnSpPr>
            <a:cxnSpLocks/>
          </p:cNvCxnSpPr>
          <p:nvPr userDrawn="1"/>
        </p:nvCxnSpPr>
        <p:spPr>
          <a:xfrm>
            <a:off x="807039" y="1983705"/>
            <a:ext cx="10435630" cy="0"/>
          </a:xfrm>
          <a:prstGeom prst="line">
            <a:avLst/>
          </a:prstGeom>
          <a:ln w="25400">
            <a:gradFill>
              <a:gsLst>
                <a:gs pos="0">
                  <a:schemeClr val="accent4">
                    <a:lumMod val="50000"/>
                  </a:schemeClr>
                </a:gs>
                <a:gs pos="100000">
                  <a:schemeClr val="accent6"/>
                </a:gs>
              </a:gsLst>
              <a:lin ang="10800000" scaled="0"/>
            </a:gra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3C5B7647-403E-A66E-6CF4-0D3A99AA5154}"/>
              </a:ext>
              <a:ext uri="{C183D7F6-B498-43B3-948B-1728B52AA6E4}">
                <adec:decorative xmlns:adec="http://schemas.microsoft.com/office/drawing/2017/decorative" val="1"/>
              </a:ext>
            </a:extLst>
          </p:cNvPr>
          <p:cNvGrpSpPr/>
          <p:nvPr userDrawn="1"/>
        </p:nvGrpSpPr>
        <p:grpSpPr>
          <a:xfrm rot="10800000" flipH="1">
            <a:off x="10488530" y="4210019"/>
            <a:ext cx="754139" cy="1865729"/>
            <a:chOff x="653351" y="2693558"/>
            <a:chExt cx="754139" cy="1865729"/>
          </a:xfrm>
        </p:grpSpPr>
        <p:sp>
          <p:nvSpPr>
            <p:cNvPr id="10" name="Graphic 15">
              <a:extLst>
                <a:ext uri="{FF2B5EF4-FFF2-40B4-BE49-F238E27FC236}">
                  <a16:creationId xmlns:a16="http://schemas.microsoft.com/office/drawing/2014/main" id="{E48E731E-FEF1-9C59-64B0-9CB6E8853912}"/>
                </a:ext>
                <a:ext uri="{C183D7F6-B498-43B3-948B-1728B52AA6E4}">
                  <adec:decorative xmlns:adec="http://schemas.microsoft.com/office/drawing/2017/decorative" val="1"/>
                </a:ext>
              </a:extLst>
            </p:cNvPr>
            <p:cNvSpPr/>
            <p:nvPr/>
          </p:nvSpPr>
          <p:spPr>
            <a:xfrm>
              <a:off x="1098137" y="2693558"/>
              <a:ext cx="128016" cy="128016"/>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accent4">
                <a:lumMod val="60000"/>
                <a:lumOff val="40000"/>
                <a:alpha val="49071"/>
              </a:schemeClr>
            </a:solidFill>
            <a:ln w="610" cap="flat">
              <a:noFill/>
              <a:prstDash val="solid"/>
              <a:miter/>
            </a:ln>
          </p:spPr>
          <p:txBody>
            <a:bodyPr rtlCol="0" anchor="ctr">
              <a:noAutofit/>
            </a:bodyPr>
            <a:lstStyle/>
            <a:p>
              <a:endParaRPr lang="en-US" dirty="0"/>
            </a:p>
          </p:txBody>
        </p:sp>
        <p:sp>
          <p:nvSpPr>
            <p:cNvPr id="11" name="Graphic 12">
              <a:extLst>
                <a:ext uri="{FF2B5EF4-FFF2-40B4-BE49-F238E27FC236}">
                  <a16:creationId xmlns:a16="http://schemas.microsoft.com/office/drawing/2014/main" id="{AFE83BB3-4D12-8E20-CA93-1834D7F0A434}"/>
                </a:ext>
                <a:ext uri="{C183D7F6-B498-43B3-948B-1728B52AA6E4}">
                  <adec:decorative xmlns:adec="http://schemas.microsoft.com/office/drawing/2017/decorative" val="1"/>
                </a:ext>
              </a:extLst>
            </p:cNvPr>
            <p:cNvSpPr/>
            <p:nvPr/>
          </p:nvSpPr>
          <p:spPr>
            <a:xfrm>
              <a:off x="1306906" y="3837599"/>
              <a:ext cx="100584" cy="100584"/>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sp>
          <p:nvSpPr>
            <p:cNvPr id="12" name="Graphic 12">
              <a:extLst>
                <a:ext uri="{FF2B5EF4-FFF2-40B4-BE49-F238E27FC236}">
                  <a16:creationId xmlns:a16="http://schemas.microsoft.com/office/drawing/2014/main" id="{3EB1D810-BC05-6C0E-0DE4-3604EBAADCC3}"/>
                </a:ext>
                <a:ext uri="{C183D7F6-B498-43B3-948B-1728B52AA6E4}">
                  <adec:decorative xmlns:adec="http://schemas.microsoft.com/office/drawing/2017/decorative" val="1"/>
                </a:ext>
              </a:extLst>
            </p:cNvPr>
            <p:cNvSpPr/>
            <p:nvPr/>
          </p:nvSpPr>
          <p:spPr>
            <a:xfrm>
              <a:off x="653351" y="4521502"/>
              <a:ext cx="45719" cy="37785"/>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lumMod val="60000"/>
                <a:lumOff val="40000"/>
                <a:alpha val="49071"/>
              </a:schemeClr>
            </a:solidFill>
            <a:ln w="422" cap="flat">
              <a:noFill/>
              <a:prstDash val="solid"/>
              <a:miter/>
            </a:ln>
          </p:spPr>
          <p:txBody>
            <a:bodyPr rtlCol="0" anchor="ctr">
              <a:noAutofit/>
            </a:bodyPr>
            <a:lstStyle/>
            <a:p>
              <a:endParaRPr lang="en-US" dirty="0"/>
            </a:p>
          </p:txBody>
        </p:sp>
      </p:grpSp>
      <p:sp>
        <p:nvSpPr>
          <p:cNvPr id="2" name="Title 1">
            <a:extLst>
              <a:ext uri="{FF2B5EF4-FFF2-40B4-BE49-F238E27FC236}">
                <a16:creationId xmlns:a16="http://schemas.microsoft.com/office/drawing/2014/main" id="{DF8070BB-B3B5-3A8A-2466-D661C741794F}"/>
              </a:ext>
            </a:extLst>
          </p:cNvPr>
          <p:cNvSpPr>
            <a:spLocks noGrp="1"/>
          </p:cNvSpPr>
          <p:nvPr>
            <p:ph type="title" hasCustomPrompt="1"/>
          </p:nvPr>
        </p:nvSpPr>
        <p:spPr>
          <a:xfrm>
            <a:off x="741680" y="430482"/>
            <a:ext cx="10500989" cy="1327464"/>
          </a:xfrm>
        </p:spPr>
        <p:txBody>
          <a:bodyPr anchor="b">
            <a:noAutofit/>
          </a:bodyPr>
          <a:lstStyle>
            <a:lvl1pPr algn="l">
              <a:defRPr sz="3200" cap="all" spc="0" baseline="0">
                <a:solidFill>
                  <a:schemeClr val="accent3">
                    <a:lumMod val="75000"/>
                  </a:schemeClr>
                </a:solidFill>
              </a:defRPr>
            </a:lvl1pPr>
          </a:lstStyle>
          <a:p>
            <a:r>
              <a:rPr lang="en-US" dirty="0"/>
              <a:t>Click to add title</a:t>
            </a:r>
          </a:p>
        </p:txBody>
      </p:sp>
      <p:sp>
        <p:nvSpPr>
          <p:cNvPr id="5" name="Content Placeholder 4">
            <a:extLst>
              <a:ext uri="{FF2B5EF4-FFF2-40B4-BE49-F238E27FC236}">
                <a16:creationId xmlns:a16="http://schemas.microsoft.com/office/drawing/2014/main" id="{A2003C5A-BF21-DE87-0ED1-3E2D0F32B5D8}"/>
              </a:ext>
            </a:extLst>
          </p:cNvPr>
          <p:cNvSpPr>
            <a:spLocks noGrp="1"/>
          </p:cNvSpPr>
          <p:nvPr>
            <p:ph sz="quarter" idx="35" hasCustomPrompt="1"/>
          </p:nvPr>
        </p:nvSpPr>
        <p:spPr>
          <a:xfrm>
            <a:off x="807038" y="2465539"/>
            <a:ext cx="3774587" cy="3723753"/>
          </a:xfrm>
        </p:spPr>
        <p:txBody>
          <a:bodyPr/>
          <a:lstStyle>
            <a:lvl1pPr marL="342900" indent="-342900">
              <a:lnSpc>
                <a:spcPct val="120000"/>
              </a:lnSpc>
              <a:spcBef>
                <a:spcPts val="1000"/>
              </a:spcBef>
              <a:buClr>
                <a:schemeClr val="accent3">
                  <a:lumMod val="75000"/>
                </a:schemeClr>
              </a:buClr>
              <a:buFont typeface="+mj-lt"/>
              <a:buAutoNum type="arabicPeriod"/>
              <a:defRPr sz="1800" spc="0" baseline="0">
                <a:solidFill>
                  <a:schemeClr val="bg1"/>
                </a:solidFill>
                <a:latin typeface="+mn-lt"/>
              </a:defRPr>
            </a:lvl1pPr>
            <a:lvl2pPr marL="626364" indent="-342900">
              <a:lnSpc>
                <a:spcPct val="120000"/>
              </a:lnSpc>
              <a:spcBef>
                <a:spcPts val="1000"/>
              </a:spcBef>
              <a:buClr>
                <a:schemeClr val="accent3">
                  <a:lumMod val="75000"/>
                </a:schemeClr>
              </a:buClr>
              <a:buFont typeface="+mj-lt"/>
              <a:buAutoNum type="alphaLcPeriod"/>
              <a:defRPr sz="1800" spc="0">
                <a:solidFill>
                  <a:schemeClr val="bg1"/>
                </a:solidFill>
                <a:latin typeface="+mn-lt"/>
              </a:defRPr>
            </a:lvl2pPr>
            <a:lvl3pPr marL="918972" indent="-342900">
              <a:lnSpc>
                <a:spcPct val="120000"/>
              </a:lnSpc>
              <a:spcBef>
                <a:spcPts val="1000"/>
              </a:spcBef>
              <a:buClr>
                <a:schemeClr val="accent3">
                  <a:lumMod val="75000"/>
                </a:schemeClr>
              </a:buClr>
              <a:buFont typeface="+mj-lt"/>
              <a:buAutoNum type="arabicParenR"/>
              <a:defRPr sz="1800" spc="0">
                <a:solidFill>
                  <a:schemeClr val="bg1"/>
                </a:solidFill>
                <a:latin typeface="+mn-lt"/>
              </a:defRPr>
            </a:lvl3pPr>
            <a:lvl4pPr marL="1209294" indent="-342900">
              <a:lnSpc>
                <a:spcPct val="120000"/>
              </a:lnSpc>
              <a:spcBef>
                <a:spcPts val="1000"/>
              </a:spcBef>
              <a:buClr>
                <a:schemeClr val="accent3">
                  <a:lumMod val="75000"/>
                </a:schemeClr>
              </a:buClr>
              <a:buFont typeface="+mj-lt"/>
              <a:buAutoNum type="alphaLcParenR"/>
              <a:defRPr sz="1800" spc="0">
                <a:solidFill>
                  <a:schemeClr val="bg1"/>
                </a:solidFill>
                <a:latin typeface="+mn-lt"/>
              </a:defRPr>
            </a:lvl4pPr>
          </a:lstStyle>
          <a:p>
            <a:pPr lvl="0"/>
            <a:r>
              <a:rPr lang="en-US" dirty="0"/>
              <a:t>Click to add content</a:t>
            </a:r>
          </a:p>
          <a:p>
            <a:pPr lvl="1"/>
            <a:r>
              <a:rPr lang="en-US" dirty="0"/>
              <a:t>Second level</a:t>
            </a:r>
          </a:p>
          <a:p>
            <a:pPr lvl="2"/>
            <a:r>
              <a:rPr lang="en-US" dirty="0"/>
              <a:t>Third level</a:t>
            </a:r>
          </a:p>
          <a:p>
            <a:pPr lvl="3"/>
            <a:r>
              <a:rPr lang="en-US" dirty="0"/>
              <a:t>Fourth level</a:t>
            </a:r>
          </a:p>
        </p:txBody>
      </p:sp>
      <p:sp>
        <p:nvSpPr>
          <p:cNvPr id="19" name="Content Placeholder 4">
            <a:extLst>
              <a:ext uri="{FF2B5EF4-FFF2-40B4-BE49-F238E27FC236}">
                <a16:creationId xmlns:a16="http://schemas.microsoft.com/office/drawing/2014/main" id="{39870F08-C2AE-9AF7-58DE-EEA8A48BEDA9}"/>
              </a:ext>
            </a:extLst>
          </p:cNvPr>
          <p:cNvSpPr>
            <a:spLocks noGrp="1"/>
          </p:cNvSpPr>
          <p:nvPr>
            <p:ph sz="quarter" idx="36" hasCustomPrompt="1"/>
          </p:nvPr>
        </p:nvSpPr>
        <p:spPr>
          <a:xfrm>
            <a:off x="4927600" y="2465539"/>
            <a:ext cx="6315069" cy="3723753"/>
          </a:xfrm>
        </p:spPr>
        <p:txBody>
          <a:bodyPr/>
          <a:lstStyle>
            <a:lvl1pPr marL="0" indent="0">
              <a:lnSpc>
                <a:spcPct val="120000"/>
              </a:lnSpc>
              <a:spcBef>
                <a:spcPts val="1000"/>
              </a:spcBef>
              <a:buClr>
                <a:schemeClr val="accent6"/>
              </a:buClr>
              <a:buFont typeface="Arial" panose="020B0604020202020204" pitchFamily="34" charset="0"/>
              <a:buNone/>
              <a:defRPr sz="1800" spc="0" baseline="0">
                <a:solidFill>
                  <a:schemeClr val="bg1"/>
                </a:solidFill>
                <a:latin typeface="+mn-lt"/>
              </a:defRPr>
            </a:lvl1pPr>
            <a:lvl2pPr marL="283464"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latin typeface="+mn-lt"/>
              </a:defRPr>
            </a:lvl2pPr>
            <a:lvl3pPr marL="566928"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latin typeface="+mn-lt"/>
              </a:defRPr>
            </a:lvl3pPr>
            <a:lvl4pPr marL="859536" indent="-285750">
              <a:lnSpc>
                <a:spcPct val="120000"/>
              </a:lnSpc>
              <a:spcBef>
                <a:spcPts val="1000"/>
              </a:spcBef>
              <a:buClr>
                <a:schemeClr val="accent3">
                  <a:lumMod val="75000"/>
                </a:schemeClr>
              </a:buClr>
              <a:buFont typeface="Arial" panose="020B0604020202020204" pitchFamily="34" charset="0"/>
              <a:buChar char="•"/>
              <a:defRPr sz="1800" spc="0">
                <a:solidFill>
                  <a:schemeClr val="bg1"/>
                </a:solidFill>
                <a:latin typeface="+mn-lt"/>
              </a:defRPr>
            </a:lvl4pPr>
          </a:lstStyle>
          <a:p>
            <a:pPr lvl="0"/>
            <a:r>
              <a:rPr lang="en-US" dirty="0"/>
              <a:t>Click to add content</a:t>
            </a:r>
          </a:p>
          <a:p>
            <a:pPr lvl="1"/>
            <a:r>
              <a:rPr lang="en-US" dirty="0"/>
              <a:t>Second level</a:t>
            </a:r>
          </a:p>
          <a:p>
            <a:pPr lvl="2"/>
            <a:r>
              <a:rPr lang="en-US" dirty="0"/>
              <a:t>Third level</a:t>
            </a:r>
          </a:p>
          <a:p>
            <a:pPr lvl="3"/>
            <a:r>
              <a:rPr lang="en-US" dirty="0"/>
              <a:t>Fourth level</a:t>
            </a:r>
          </a:p>
        </p:txBody>
      </p:sp>
      <p:sp>
        <p:nvSpPr>
          <p:cNvPr id="15" name="Footer Placeholder 4">
            <a:extLst>
              <a:ext uri="{FF2B5EF4-FFF2-40B4-BE49-F238E27FC236}">
                <a16:creationId xmlns:a16="http://schemas.microsoft.com/office/drawing/2014/main" id="{B02A6961-FD29-3446-6A70-B0D4EE5D14C5}"/>
              </a:ext>
            </a:extLst>
          </p:cNvPr>
          <p:cNvSpPr>
            <a:spLocks noGrp="1"/>
          </p:cNvSpPr>
          <p:nvPr>
            <p:ph type="ftr" sz="quarter" idx="11"/>
          </p:nvPr>
        </p:nvSpPr>
        <p:spPr>
          <a:xfrm>
            <a:off x="336405" y="6237287"/>
            <a:ext cx="4114800" cy="365125"/>
          </a:xfrm>
        </p:spPr>
        <p:txBody>
          <a:bodyPr>
            <a:noAutofit/>
          </a:bodyPr>
          <a:lstStyle>
            <a:lvl1pPr algn="l">
              <a:defRPr sz="1200" spc="0">
                <a:solidFill>
                  <a:schemeClr val="bg1"/>
                </a:solidFill>
              </a:defRPr>
            </a:lvl1pPr>
          </a:lstStyle>
          <a:p>
            <a:r>
              <a:rPr lang="en-US" dirty="0"/>
              <a:t>Presentation title</a:t>
            </a:r>
          </a:p>
        </p:txBody>
      </p:sp>
      <p:sp>
        <p:nvSpPr>
          <p:cNvPr id="16" name="Slide Number Placeholder 5">
            <a:extLst>
              <a:ext uri="{FF2B5EF4-FFF2-40B4-BE49-F238E27FC236}">
                <a16:creationId xmlns:a16="http://schemas.microsoft.com/office/drawing/2014/main" id="{68477A85-1CCD-1BF5-8FF0-11B80AE2F6FC}"/>
              </a:ext>
            </a:extLst>
          </p:cNvPr>
          <p:cNvSpPr>
            <a:spLocks noGrp="1"/>
          </p:cNvSpPr>
          <p:nvPr>
            <p:ph type="sldNum" sz="quarter" idx="12"/>
          </p:nvPr>
        </p:nvSpPr>
        <p:spPr>
          <a:xfrm>
            <a:off x="9140971" y="6226198"/>
            <a:ext cx="2743200" cy="365125"/>
          </a:xfrm>
        </p:spPr>
        <p:txBody>
          <a:bodyPr>
            <a:noAutofit/>
          </a:bodyPr>
          <a:lstStyle>
            <a:lvl1pPr>
              <a:defRPr sz="1200">
                <a:solidFill>
                  <a:schemeClr val="bg1"/>
                </a:solidFill>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96622275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tx1"/>
            </a:gs>
            <a:gs pos="99000">
              <a:srgbClr val="05202E"/>
            </a:gs>
          </a:gsLst>
          <a:lin ang="5400000" scaled="1"/>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C3EA418-19D1-0D4D-BE52-40A86E32FB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12BAE0C-5187-A64D-A481-E69245670354}"/>
              </a:ext>
            </a:extLst>
          </p:cNvPr>
          <p:cNvSpPr>
            <a:spLocks noGrp="1"/>
          </p:cNvSpPr>
          <p:nvPr>
            <p:ph type="body" idx="1"/>
          </p:nvPr>
        </p:nvSpPr>
        <p:spPr>
          <a:xfrm>
            <a:off x="838200" y="1825625"/>
            <a:ext cx="105156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9759C05-48F5-9346-8256-5B61C6990EC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noAutofit/>
          </a:bodyPr>
          <a:lstStyle>
            <a:lvl1pPr algn="l">
              <a:defRPr sz="1200">
                <a:solidFill>
                  <a:schemeClr val="bg1"/>
                </a:solidFill>
                <a:latin typeface="+mj-lt"/>
                <a:cs typeface="Biome" panose="020B0503030204020804" pitchFamily="34" charset="0"/>
              </a:defRPr>
            </a:lvl1pPr>
          </a:lstStyle>
          <a:p>
            <a:endParaRPr lang="en-US" dirty="0"/>
          </a:p>
        </p:txBody>
      </p:sp>
      <p:sp>
        <p:nvSpPr>
          <p:cNvPr id="5" name="Footer Placeholder 4">
            <a:extLst>
              <a:ext uri="{FF2B5EF4-FFF2-40B4-BE49-F238E27FC236}">
                <a16:creationId xmlns:a16="http://schemas.microsoft.com/office/drawing/2014/main" id="{84175D63-7351-9C4A-AEE0-10E27B3B64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bg1"/>
                </a:solidFill>
                <a:latin typeface="+mj-lt"/>
                <a:cs typeface="Biome" panose="020B0503030204020804" pitchFamily="34" charset="0"/>
              </a:defRPr>
            </a:lvl1pPr>
          </a:lstStyle>
          <a:p>
            <a:r>
              <a:rPr lang="en-US" dirty="0"/>
              <a:t>Presentation title</a:t>
            </a:r>
          </a:p>
        </p:txBody>
      </p:sp>
      <p:sp>
        <p:nvSpPr>
          <p:cNvPr id="6" name="Slide Number Placeholder 5">
            <a:extLst>
              <a:ext uri="{FF2B5EF4-FFF2-40B4-BE49-F238E27FC236}">
                <a16:creationId xmlns:a16="http://schemas.microsoft.com/office/drawing/2014/main" id="{7350889F-2BBA-5F45-95BC-BEA6688167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noAutofit/>
          </a:bodyPr>
          <a:lstStyle>
            <a:lvl1pPr algn="r">
              <a:defRPr sz="1200">
                <a:solidFill>
                  <a:schemeClr val="bg1"/>
                </a:solidFill>
                <a:latin typeface="+mj-lt"/>
                <a:cs typeface="Biome" panose="020B0503030204020804" pitchFamily="34" charset="0"/>
              </a:defRPr>
            </a:lvl1pPr>
          </a:lstStyle>
          <a:p>
            <a:fld id="{FE024F78-56A6-7740-B68D-8D4D026EDF3F}" type="slidenum">
              <a:rPr lang="en-US" smtClean="0"/>
              <a:pPr/>
              <a:t>‹#›</a:t>
            </a:fld>
            <a:endParaRPr lang="en-US" dirty="0"/>
          </a:p>
        </p:txBody>
      </p:sp>
    </p:spTree>
    <p:extLst>
      <p:ext uri="{BB962C8B-B14F-4D97-AF65-F5344CB8AC3E}">
        <p14:creationId xmlns:p14="http://schemas.microsoft.com/office/powerpoint/2010/main" val="1955693199"/>
      </p:ext>
    </p:extLst>
  </p:cSld>
  <p:clrMap bg1="lt1" tx1="dk1" bg2="lt2" tx2="dk2" accent1="accent1" accent2="accent2" accent3="accent3" accent4="accent4" accent5="accent5" accent6="accent6" hlink="hlink" folHlink="folHlink"/>
  <p:sldLayoutIdLst>
    <p:sldLayoutId id="2147483657" r:id="rId1"/>
    <p:sldLayoutId id="2147483679" r:id="rId2"/>
    <p:sldLayoutId id="2147483669" r:id="rId3"/>
    <p:sldLayoutId id="2147483672" r:id="rId4"/>
    <p:sldLayoutId id="2147483673" r:id="rId5"/>
    <p:sldLayoutId id="2147483674" r:id="rId6"/>
    <p:sldLayoutId id="2147483671" r:id="rId7"/>
    <p:sldLayoutId id="2147483675" r:id="rId8"/>
    <p:sldLayoutId id="2147483676" r:id="rId9"/>
    <p:sldLayoutId id="2147483670" r:id="rId10"/>
    <p:sldLayoutId id="2147483677" r:id="rId11"/>
    <p:sldLayoutId id="2147483678" r:id="rId12"/>
    <p:sldLayoutId id="2147483664" r:id="rId13"/>
    <p:sldLayoutId id="2147483663" r:id="rId14"/>
    <p:sldLayoutId id="2147483680" r:id="rId15"/>
    <p:sldLayoutId id="2147483681" r:id="rId16"/>
    <p:sldLayoutId id="2147483682" r:id="rId17"/>
    <p:sldLayoutId id="2147483683" r:id="rId18"/>
    <p:sldLayoutId id="2147483684" r:id="rId19"/>
  </p:sldLayoutIdLst>
  <p:hf hdr="0" ftr="0" dt="0"/>
  <p:txStyles>
    <p:titleStyle>
      <a:lvl1pPr algn="l" defTabSz="914400" rtl="0" eaLnBrk="1" latinLnBrk="0" hangingPunct="1">
        <a:lnSpc>
          <a:spcPct val="90000"/>
        </a:lnSpc>
        <a:spcBef>
          <a:spcPct val="0"/>
        </a:spcBef>
        <a:buNone/>
        <a:defRPr sz="4400" kern="1200" spc="300" baseline="0">
          <a:solidFill>
            <a:schemeClr val="bg1"/>
          </a:solidFill>
          <a:latin typeface="+mj-lt"/>
          <a:ea typeface="+mj-ea"/>
          <a:cs typeface="Biome" panose="020B0503030204020804"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accent3"/>
          </a:solidFill>
          <a:latin typeface="+mj-lt"/>
          <a:ea typeface="+mn-ea"/>
          <a:cs typeface="Biome" panose="020B0503030204020804" pitchFamily="34" charset="0"/>
        </a:defRPr>
      </a:lvl1pPr>
      <a:lvl2pPr marL="800100" indent="-342900" algn="l" defTabSz="914400" rtl="0" eaLnBrk="1" latinLnBrk="0" hangingPunct="1">
        <a:lnSpc>
          <a:spcPct val="90000"/>
        </a:lnSpc>
        <a:spcBef>
          <a:spcPts val="500"/>
        </a:spcBef>
        <a:buClr>
          <a:schemeClr val="accent6"/>
        </a:buClr>
        <a:buFont typeface="Arial" panose="020B0604020202020204" pitchFamily="34" charset="0"/>
        <a:buChar char="•"/>
        <a:defRPr sz="24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Clr>
          <a:schemeClr val="accent6"/>
        </a:buClr>
        <a:buFont typeface="Arial" panose="020B0604020202020204" pitchFamily="34" charset="0"/>
        <a:buChar char="•"/>
        <a:defRPr sz="2000" kern="1200">
          <a:solidFill>
            <a:schemeClr val="bg1"/>
          </a:solidFill>
          <a:latin typeface="+mn-lt"/>
          <a:ea typeface="+mn-ea"/>
          <a:cs typeface="+mn-cs"/>
        </a:defRPr>
      </a:lvl3pPr>
      <a:lvl4pPr marL="1657350" indent="-285750" algn="l" defTabSz="914400" rtl="0" eaLnBrk="1" latinLnBrk="0" hangingPunct="1">
        <a:lnSpc>
          <a:spcPct val="90000"/>
        </a:lnSpc>
        <a:spcBef>
          <a:spcPts val="500"/>
        </a:spcBef>
        <a:buClr>
          <a:schemeClr val="accent6"/>
        </a:buClr>
        <a:buFont typeface="Arial" panose="020B0604020202020204" pitchFamily="34" charset="0"/>
        <a:buChar char="•"/>
        <a:defRPr sz="1800" kern="1200">
          <a:solidFill>
            <a:schemeClr val="bg1"/>
          </a:solidFill>
          <a:latin typeface="+mn-lt"/>
          <a:ea typeface="+mn-ea"/>
          <a:cs typeface="+mn-cs"/>
        </a:defRPr>
      </a:lvl4pPr>
      <a:lvl5pPr marL="2114550" indent="-285750" algn="l" defTabSz="914400" rtl="0" eaLnBrk="1" latinLnBrk="0" hangingPunct="1">
        <a:lnSpc>
          <a:spcPct val="90000"/>
        </a:lnSpc>
        <a:spcBef>
          <a:spcPts val="500"/>
        </a:spcBef>
        <a:buClr>
          <a:schemeClr val="accent6"/>
        </a:buClr>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9.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5.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997874EA-2F67-60CD-631F-5A787057F8CE}"/>
              </a:ext>
            </a:extLst>
          </p:cNvPr>
          <p:cNvSpPr>
            <a:spLocks noGrp="1"/>
          </p:cNvSpPr>
          <p:nvPr>
            <p:ph type="title"/>
          </p:nvPr>
        </p:nvSpPr>
        <p:spPr>
          <a:xfrm>
            <a:off x="0" y="304799"/>
            <a:ext cx="12191998" cy="3215641"/>
          </a:xfrm>
        </p:spPr>
        <p:txBody>
          <a:bodyPr anchor="b"/>
          <a:lstStyle/>
          <a:p>
            <a:r>
              <a:rPr lang="en-US" dirty="0" err="1"/>
              <a:t>Wired,Optical</a:t>
            </a:r>
            <a:r>
              <a:rPr lang="en-US" dirty="0"/>
              <a:t> &amp;</a:t>
            </a:r>
          </a:p>
        </p:txBody>
      </p:sp>
      <p:sp>
        <p:nvSpPr>
          <p:cNvPr id="9" name="Subtitle 3">
            <a:extLst>
              <a:ext uri="{FF2B5EF4-FFF2-40B4-BE49-F238E27FC236}">
                <a16:creationId xmlns:a16="http://schemas.microsoft.com/office/drawing/2014/main" id="{2981AB9E-AF0F-CAD0-2DD2-D640FB871E66}"/>
              </a:ext>
            </a:extLst>
          </p:cNvPr>
          <p:cNvSpPr>
            <a:spLocks noGrp="1"/>
          </p:cNvSpPr>
          <p:nvPr>
            <p:ph type="subTitle" idx="1"/>
          </p:nvPr>
        </p:nvSpPr>
        <p:spPr>
          <a:xfrm>
            <a:off x="3" y="3670628"/>
            <a:ext cx="12191997" cy="2577772"/>
          </a:xfrm>
        </p:spPr>
        <p:txBody>
          <a:bodyPr/>
          <a:lstStyle/>
          <a:p>
            <a:r>
              <a:rPr lang="en-US" dirty="0"/>
              <a:t>Wireless Communications</a:t>
            </a:r>
          </a:p>
          <a:p>
            <a:r>
              <a:rPr lang="en-US" dirty="0"/>
              <a:t>Final Project</a:t>
            </a:r>
          </a:p>
        </p:txBody>
      </p:sp>
      <p:sp>
        <p:nvSpPr>
          <p:cNvPr id="3" name="TextBox 2">
            <a:extLst>
              <a:ext uri="{FF2B5EF4-FFF2-40B4-BE49-F238E27FC236}">
                <a16:creationId xmlns:a16="http://schemas.microsoft.com/office/drawing/2014/main" id="{EC743F28-DCC1-24E5-462E-166A9DCD467E}"/>
              </a:ext>
            </a:extLst>
          </p:cNvPr>
          <p:cNvSpPr txBox="1"/>
          <p:nvPr/>
        </p:nvSpPr>
        <p:spPr>
          <a:xfrm>
            <a:off x="6913880" y="5662028"/>
            <a:ext cx="6167120" cy="830997"/>
          </a:xfrm>
          <a:prstGeom prst="rect">
            <a:avLst/>
          </a:prstGeom>
          <a:noFill/>
        </p:spPr>
        <p:txBody>
          <a:bodyPr wrap="square">
            <a:spAutoFit/>
          </a:bodyPr>
          <a:lstStyle/>
          <a:p>
            <a:r>
              <a:rPr lang="en-US" sz="2400" dirty="0">
                <a:solidFill>
                  <a:schemeClr val="accent3"/>
                </a:solidFill>
              </a:rPr>
              <a:t>By: Mykel Edwards</a:t>
            </a:r>
          </a:p>
          <a:p>
            <a:r>
              <a:rPr lang="en-US" sz="2400" dirty="0">
                <a:solidFill>
                  <a:schemeClr val="accent3"/>
                </a:solidFill>
              </a:rPr>
              <a:t>Professor: Daniel Dronsick</a:t>
            </a:r>
          </a:p>
        </p:txBody>
      </p:sp>
    </p:spTree>
    <p:extLst>
      <p:ext uri="{BB962C8B-B14F-4D97-AF65-F5344CB8AC3E}">
        <p14:creationId xmlns:p14="http://schemas.microsoft.com/office/powerpoint/2010/main" val="24980314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75000"/>
              </a:schemeClr>
            </a:gs>
            <a:gs pos="99000">
              <a:srgbClr val="05202E"/>
            </a:gs>
          </a:gsLst>
          <a:lin ang="5400000" scaled="1"/>
        </a:gradFill>
        <a:effectLst/>
      </p:bgPr>
    </p:bg>
    <p:spTree>
      <p:nvGrpSpPr>
        <p:cNvPr id="1" name=""/>
        <p:cNvGrpSpPr/>
        <p:nvPr/>
      </p:nvGrpSpPr>
      <p:grpSpPr>
        <a:xfrm>
          <a:off x="0" y="0"/>
          <a:ext cx="0" cy="0"/>
          <a:chOff x="0" y="0"/>
          <a:chExt cx="0" cy="0"/>
        </a:xfrm>
      </p:grpSpPr>
      <p:sp>
        <p:nvSpPr>
          <p:cNvPr id="5" name="Text Placeholder 6">
            <a:extLst>
              <a:ext uri="{FF2B5EF4-FFF2-40B4-BE49-F238E27FC236}">
                <a16:creationId xmlns:a16="http://schemas.microsoft.com/office/drawing/2014/main" id="{FADDAB32-E602-42AB-85E5-81A683738955}"/>
              </a:ext>
            </a:extLst>
          </p:cNvPr>
          <p:cNvSpPr txBox="1">
            <a:spLocks/>
          </p:cNvSpPr>
          <p:nvPr/>
        </p:nvSpPr>
        <p:spPr>
          <a:xfrm>
            <a:off x="2859951" y="1016000"/>
            <a:ext cx="7524945" cy="974036"/>
          </a:xfrm>
          <a:prstGeom prst="rect">
            <a:avLst/>
          </a:prstGeom>
        </p:spPr>
        <p:txBody>
          <a:bodyPr lIns="91440" tIns="45720" rIns="91440" bIns="4572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600" dirty="0">
                <a:solidFill>
                  <a:schemeClr val="bg1"/>
                </a:solidFill>
                <a:ea typeface="Calibri" panose="020F0502020204030204" pitchFamily="34" charset="0"/>
                <a:cs typeface="Times New Roman"/>
              </a:rPr>
              <a:t>The first screenshot should show the Oscilloscope-XSC1 display with the analog input signal and sampling clock at the input to the ADC. The second screenshot should show the Oscilloscope-XSC2 display with the output of the DAC. </a:t>
            </a:r>
            <a:endParaRPr lang="en-US" sz="1600" dirty="0">
              <a:solidFill>
                <a:schemeClr val="bg1"/>
              </a:solidFill>
            </a:endParaRPr>
          </a:p>
        </p:txBody>
      </p:sp>
      <p:sp>
        <p:nvSpPr>
          <p:cNvPr id="7" name="Title 1">
            <a:extLst>
              <a:ext uri="{FF2B5EF4-FFF2-40B4-BE49-F238E27FC236}">
                <a16:creationId xmlns:a16="http://schemas.microsoft.com/office/drawing/2014/main" id="{12570DED-E942-4274-A5C5-61D0403EDC64}"/>
              </a:ext>
            </a:extLst>
          </p:cNvPr>
          <p:cNvSpPr txBox="1">
            <a:spLocks/>
          </p:cNvSpPr>
          <p:nvPr/>
        </p:nvSpPr>
        <p:spPr>
          <a:xfrm>
            <a:off x="56954" y="228600"/>
            <a:ext cx="4648200"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r>
              <a:rPr lang="en-US" sz="2800" dirty="0">
                <a:solidFill>
                  <a:schemeClr val="accent3"/>
                </a:solidFill>
                <a:ea typeface="Times New Roman" panose="02020603050405020304" pitchFamily="18" charset="0"/>
                <a:cs typeface="Calibri" panose="020F0502020204030204" pitchFamily="34" charset="0"/>
              </a:rPr>
              <a:t>Pulse Code Modulation (PCM) </a:t>
            </a:r>
            <a:endParaRPr lang="en-US" sz="2800" dirty="0">
              <a:solidFill>
                <a:schemeClr val="accent3"/>
              </a:solidFill>
              <a:latin typeface="+mn-lt"/>
              <a:ea typeface="+mn-ea"/>
              <a:cs typeface="+mn-cs"/>
            </a:endParaRPr>
          </a:p>
        </p:txBody>
      </p:sp>
      <p:pic>
        <p:nvPicPr>
          <p:cNvPr id="4" name="Content Placeholder 3" descr="A screen shot of a computer&#10;&#10;Description automatically generated">
            <a:extLst>
              <a:ext uri="{FF2B5EF4-FFF2-40B4-BE49-F238E27FC236}">
                <a16:creationId xmlns:a16="http://schemas.microsoft.com/office/drawing/2014/main" id="{2CBBD854-B77B-8B03-83A2-D9F02B19159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7801" y="2291081"/>
            <a:ext cx="5324300" cy="4338319"/>
          </a:xfrm>
          <a:solidFill>
            <a:schemeClr val="accent1"/>
          </a:solidFill>
        </p:spPr>
      </p:pic>
      <p:pic>
        <p:nvPicPr>
          <p:cNvPr id="6" name="Picture 5" descr="A screen shot of a graph&#10;&#10;Description automatically generated">
            <a:extLst>
              <a:ext uri="{FF2B5EF4-FFF2-40B4-BE49-F238E27FC236}">
                <a16:creationId xmlns:a16="http://schemas.microsoft.com/office/drawing/2014/main" id="{82C42FCF-9415-5B71-37A6-FDB3CC31FB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99199" y="2291081"/>
            <a:ext cx="5453783" cy="4384039"/>
          </a:xfrm>
          <a:prstGeom prst="rect">
            <a:avLst/>
          </a:prstGeom>
        </p:spPr>
      </p:pic>
    </p:spTree>
    <p:extLst>
      <p:ext uri="{BB962C8B-B14F-4D97-AF65-F5344CB8AC3E}">
        <p14:creationId xmlns:p14="http://schemas.microsoft.com/office/powerpoint/2010/main" val="37379226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75000"/>
              </a:schemeClr>
            </a:gs>
            <a:gs pos="99000">
              <a:srgbClr val="05202E"/>
            </a:gs>
          </a:gsLst>
          <a:lin ang="5400000" scaled="1"/>
        </a:gradFill>
        <a:effectLst/>
      </p:bgPr>
    </p:bg>
    <p:spTree>
      <p:nvGrpSpPr>
        <p:cNvPr id="1" name=""/>
        <p:cNvGrpSpPr/>
        <p:nvPr/>
      </p:nvGrpSpPr>
      <p:grpSpPr>
        <a:xfrm>
          <a:off x="0" y="0"/>
          <a:ext cx="0" cy="0"/>
          <a:chOff x="0" y="0"/>
          <a:chExt cx="0" cy="0"/>
        </a:xfrm>
      </p:grpSpPr>
      <p:sp>
        <p:nvSpPr>
          <p:cNvPr id="5" name="Text Placeholder 6">
            <a:extLst>
              <a:ext uri="{FF2B5EF4-FFF2-40B4-BE49-F238E27FC236}">
                <a16:creationId xmlns:a16="http://schemas.microsoft.com/office/drawing/2014/main" id="{FADDAB32-E602-42AB-85E5-81A683738955}"/>
              </a:ext>
            </a:extLst>
          </p:cNvPr>
          <p:cNvSpPr txBox="1">
            <a:spLocks/>
          </p:cNvSpPr>
          <p:nvPr/>
        </p:nvSpPr>
        <p:spPr>
          <a:xfrm>
            <a:off x="2492520" y="807603"/>
            <a:ext cx="7524945" cy="974036"/>
          </a:xfrm>
          <a:prstGeom prst="rect">
            <a:avLst/>
          </a:prstGeom>
        </p:spPr>
        <p:txBody>
          <a:bodyPr lIns="91440" tIns="45720" rIns="91440" bIns="4572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600" dirty="0">
                <a:solidFill>
                  <a:schemeClr val="bg1"/>
                </a:solidFill>
                <a:ea typeface="Calibri" panose="020F0502020204030204" pitchFamily="34" charset="0"/>
                <a:cs typeface="Times New Roman"/>
              </a:rPr>
              <a:t>The first screenshot should show the Oscilloscope-XSC1 display with the analog input signal and sampling clock at the input to the ADC. The second screenshot should show the Oscilloscope-XSC2 display with the output of the DAC</a:t>
            </a:r>
            <a:r>
              <a:rPr lang="en-US" sz="1600" dirty="0">
                <a:solidFill>
                  <a:schemeClr val="accent3"/>
                </a:solidFill>
                <a:ea typeface="Calibri" panose="020F0502020204030204" pitchFamily="34" charset="0"/>
                <a:cs typeface="Times New Roman"/>
              </a:rPr>
              <a:t>. </a:t>
            </a:r>
            <a:endParaRPr lang="en-US" sz="1600" dirty="0">
              <a:solidFill>
                <a:schemeClr val="accent3"/>
              </a:solidFill>
            </a:endParaRPr>
          </a:p>
        </p:txBody>
      </p:sp>
      <p:sp>
        <p:nvSpPr>
          <p:cNvPr id="7" name="Title 1">
            <a:extLst>
              <a:ext uri="{FF2B5EF4-FFF2-40B4-BE49-F238E27FC236}">
                <a16:creationId xmlns:a16="http://schemas.microsoft.com/office/drawing/2014/main" id="{12570DED-E942-4274-A5C5-61D0403EDC64}"/>
              </a:ext>
            </a:extLst>
          </p:cNvPr>
          <p:cNvSpPr txBox="1">
            <a:spLocks/>
          </p:cNvSpPr>
          <p:nvPr/>
        </p:nvSpPr>
        <p:spPr>
          <a:xfrm>
            <a:off x="-208280" y="99722"/>
            <a:ext cx="4648200"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r>
              <a:rPr lang="en-US" sz="2800" dirty="0">
                <a:solidFill>
                  <a:schemeClr val="accent3"/>
                </a:solidFill>
                <a:ea typeface="Times New Roman" panose="02020603050405020304" pitchFamily="18" charset="0"/>
                <a:cs typeface="Calibri" panose="020F0502020204030204" pitchFamily="34" charset="0"/>
              </a:rPr>
              <a:t>Pulse Code Modulation (PCM) </a:t>
            </a:r>
            <a:endParaRPr lang="en-US" sz="2800" dirty="0">
              <a:solidFill>
                <a:schemeClr val="accent3"/>
              </a:solidFill>
              <a:latin typeface="+mn-lt"/>
              <a:ea typeface="+mn-ea"/>
              <a:cs typeface="+mn-cs"/>
            </a:endParaRPr>
          </a:p>
        </p:txBody>
      </p:sp>
      <p:sp>
        <p:nvSpPr>
          <p:cNvPr id="3" name="Content Placeholder 2">
            <a:extLst>
              <a:ext uri="{FF2B5EF4-FFF2-40B4-BE49-F238E27FC236}">
                <a16:creationId xmlns:a16="http://schemas.microsoft.com/office/drawing/2014/main" id="{A2DCB778-6CB1-4DD4-8633-1D0734428345}"/>
              </a:ext>
            </a:extLst>
          </p:cNvPr>
          <p:cNvSpPr>
            <a:spLocks noGrp="1"/>
          </p:cNvSpPr>
          <p:nvPr>
            <p:ph idx="1"/>
          </p:nvPr>
        </p:nvSpPr>
        <p:spPr>
          <a:xfrm>
            <a:off x="3423920" y="3514037"/>
            <a:ext cx="7524946" cy="4436163"/>
          </a:xfrm>
        </p:spPr>
        <p:txBody>
          <a:bodyPr/>
          <a:lstStyle/>
          <a:p>
            <a:endParaRPr lang="en-US" dirty="0"/>
          </a:p>
          <a:p>
            <a:endParaRPr lang="en-US" dirty="0"/>
          </a:p>
          <a:p>
            <a:endParaRPr lang="en-US" dirty="0"/>
          </a:p>
          <a:p>
            <a:endParaRPr lang="en-US" dirty="0"/>
          </a:p>
          <a:p>
            <a:endParaRPr lang="en-US" dirty="0"/>
          </a:p>
          <a:p>
            <a:r>
              <a:rPr lang="en-US" sz="1600" dirty="0">
                <a:solidFill>
                  <a:schemeClr val="bg1"/>
                </a:solidFill>
                <a:latin typeface="Calibri" panose="020F0502020204030204" pitchFamily="34" charset="0"/>
                <a:ea typeface="Calibri" panose="020F0502020204030204" pitchFamily="34" charset="0"/>
                <a:cs typeface="Times New Roman" panose="02020603050405020304" pitchFamily="18" charset="0"/>
              </a:rPr>
              <a:t>What are the effects of increasing or decreasing the sampling rate? </a:t>
            </a:r>
          </a:p>
          <a:p>
            <a:r>
              <a:rPr lang="en-US" sz="1600" b="1" dirty="0">
                <a:solidFill>
                  <a:schemeClr val="bg1"/>
                </a:solidFill>
                <a:latin typeface="Calibri" panose="020F0502020204030204" pitchFamily="34" charset="0"/>
                <a:cs typeface="Times New Roman" panose="02020603050405020304" pitchFamily="18" charset="0"/>
              </a:rPr>
              <a:t>Answer: a visual change in the frequency out put, not steady at all</a:t>
            </a:r>
            <a:endParaRPr lang="en-US" sz="1600" b="1" dirty="0">
              <a:solidFill>
                <a:schemeClr val="bg1"/>
              </a:solidFill>
            </a:endParaRPr>
          </a:p>
        </p:txBody>
      </p:sp>
      <p:pic>
        <p:nvPicPr>
          <p:cNvPr id="8" name="Picture 7" descr="A screenshot of a computer&#10;&#10;Description automatically generated">
            <a:extLst>
              <a:ext uri="{FF2B5EF4-FFF2-40B4-BE49-F238E27FC236}">
                <a16:creationId xmlns:a16="http://schemas.microsoft.com/office/drawing/2014/main" id="{41D9DF95-2C49-F018-3EB4-0F607C3201D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5560" y="1842675"/>
            <a:ext cx="4659040" cy="3720704"/>
          </a:xfrm>
          <a:prstGeom prst="rect">
            <a:avLst/>
          </a:prstGeom>
        </p:spPr>
      </p:pic>
      <p:pic>
        <p:nvPicPr>
          <p:cNvPr id="10" name="Picture 9" descr="A screen shot of a computer&#10;&#10;Description automatically generated">
            <a:extLst>
              <a:ext uri="{FF2B5EF4-FFF2-40B4-BE49-F238E27FC236}">
                <a16:creationId xmlns:a16="http://schemas.microsoft.com/office/drawing/2014/main" id="{05EFDB23-3623-EAC0-5EBC-52FA9642AF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02352" y="1842675"/>
            <a:ext cx="4740892" cy="3807843"/>
          </a:xfrm>
          <a:prstGeom prst="rect">
            <a:avLst/>
          </a:prstGeom>
        </p:spPr>
      </p:pic>
    </p:spTree>
    <p:extLst>
      <p:ext uri="{BB962C8B-B14F-4D97-AF65-F5344CB8AC3E}">
        <p14:creationId xmlns:p14="http://schemas.microsoft.com/office/powerpoint/2010/main" val="34833819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6"/>
            </a:gs>
            <a:gs pos="99000">
              <a:srgbClr val="05202E"/>
            </a:gs>
          </a:gsLst>
          <a:lin ang="5400000" scaled="1"/>
        </a:gradFill>
        <a:effectLst/>
      </p:bgPr>
    </p:bg>
    <p:spTree>
      <p:nvGrpSpPr>
        <p:cNvPr id="1" name=""/>
        <p:cNvGrpSpPr/>
        <p:nvPr/>
      </p:nvGrpSpPr>
      <p:grpSpPr>
        <a:xfrm>
          <a:off x="0" y="0"/>
          <a:ext cx="0" cy="0"/>
          <a:chOff x="0" y="0"/>
          <a:chExt cx="0" cy="0"/>
        </a:xfrm>
      </p:grpSpPr>
      <p:sp>
        <p:nvSpPr>
          <p:cNvPr id="5" name="Text Placeholder 6">
            <a:extLst>
              <a:ext uri="{FF2B5EF4-FFF2-40B4-BE49-F238E27FC236}">
                <a16:creationId xmlns:a16="http://schemas.microsoft.com/office/drawing/2014/main" id="{FADDAB32-E602-42AB-85E5-81A683738955}"/>
              </a:ext>
            </a:extLst>
          </p:cNvPr>
          <p:cNvSpPr txBox="1">
            <a:spLocks/>
          </p:cNvSpPr>
          <p:nvPr/>
        </p:nvSpPr>
        <p:spPr>
          <a:xfrm>
            <a:off x="609207" y="610036"/>
            <a:ext cx="7201293" cy="685800"/>
          </a:xfrm>
          <a:prstGeom prst="rect">
            <a:avLst/>
          </a:prstGeom>
        </p:spPr>
        <p:txBody>
          <a:bodyPr lIns="91440" tIns="45720" rIns="91440" bIns="4572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15000"/>
              </a:lnSpc>
              <a:spcBef>
                <a:spcPts val="0"/>
              </a:spcBef>
              <a:buNone/>
            </a:pPr>
            <a:r>
              <a:rPr lang="en-US" sz="1600" dirty="0">
                <a:solidFill>
                  <a:schemeClr val="bg1"/>
                </a:solidFill>
                <a:latin typeface="Calibri"/>
                <a:ea typeface="Calibri" panose="020F0502020204030204" pitchFamily="34" charset="0"/>
                <a:cs typeface="Times New Roman"/>
              </a:rPr>
              <a:t>This screenshot should show the power spectral densities of four-line codes: NRZ-Polar, NRZ-Unipolar, NRZ-Bipolar, and Manchester-Polar</a:t>
            </a:r>
            <a:r>
              <a:rPr lang="en-US" sz="1600" dirty="0">
                <a:solidFill>
                  <a:schemeClr val="accent3"/>
                </a:solidFill>
                <a:latin typeface="Calibri"/>
                <a:ea typeface="Calibri" panose="020F0502020204030204" pitchFamily="34" charset="0"/>
                <a:cs typeface="Times New Roman"/>
              </a:rPr>
              <a:t>. </a:t>
            </a:r>
            <a:endParaRPr lang="en-US" sz="1600" dirty="0">
              <a:solidFill>
                <a:schemeClr val="accent3"/>
              </a:solidFill>
              <a:latin typeface="Calibri"/>
              <a:ea typeface="Calibri" panose="020F0502020204030204" pitchFamily="34" charset="0"/>
              <a:cs typeface="Times New Roman" panose="02020603050405020304" pitchFamily="18" charset="0"/>
            </a:endParaRPr>
          </a:p>
        </p:txBody>
      </p:sp>
      <p:sp>
        <p:nvSpPr>
          <p:cNvPr id="7" name="Title 1">
            <a:extLst>
              <a:ext uri="{FF2B5EF4-FFF2-40B4-BE49-F238E27FC236}">
                <a16:creationId xmlns:a16="http://schemas.microsoft.com/office/drawing/2014/main" id="{12570DED-E942-4274-A5C5-61D0403EDC64}"/>
              </a:ext>
            </a:extLst>
          </p:cNvPr>
          <p:cNvSpPr txBox="1">
            <a:spLocks/>
          </p:cNvSpPr>
          <p:nvPr/>
        </p:nvSpPr>
        <p:spPr>
          <a:xfrm>
            <a:off x="139307" y="20914"/>
            <a:ext cx="3581400"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en-US" sz="2800" dirty="0">
                <a:solidFill>
                  <a:schemeClr val="accent3"/>
                </a:solidFill>
              </a:rPr>
              <a:t>Line Codes</a:t>
            </a:r>
          </a:p>
        </p:txBody>
      </p:sp>
      <p:sp>
        <p:nvSpPr>
          <p:cNvPr id="6" name="TextBox 5">
            <a:extLst>
              <a:ext uri="{FF2B5EF4-FFF2-40B4-BE49-F238E27FC236}">
                <a16:creationId xmlns:a16="http://schemas.microsoft.com/office/drawing/2014/main" id="{5676497A-C8F1-488A-AFF5-DD8A704C0844}"/>
              </a:ext>
            </a:extLst>
          </p:cNvPr>
          <p:cNvSpPr txBox="1"/>
          <p:nvPr/>
        </p:nvSpPr>
        <p:spPr>
          <a:xfrm>
            <a:off x="2533454" y="1905000"/>
            <a:ext cx="184731" cy="2308324"/>
          </a:xfrm>
          <a:prstGeom prst="rect">
            <a:avLst/>
          </a:prstGeom>
          <a:noFill/>
        </p:spPr>
        <p:txBody>
          <a:bodyPr wrap="square" rtlCol="0">
            <a:spAutoFit/>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9" name="TextBox 8">
            <a:extLst>
              <a:ext uri="{FF2B5EF4-FFF2-40B4-BE49-F238E27FC236}">
                <a16:creationId xmlns:a16="http://schemas.microsoft.com/office/drawing/2014/main" id="{F4CC2A37-9FA8-42F2-B902-A045428BD151}"/>
              </a:ext>
            </a:extLst>
          </p:cNvPr>
          <p:cNvSpPr txBox="1"/>
          <p:nvPr/>
        </p:nvSpPr>
        <p:spPr>
          <a:xfrm>
            <a:off x="1381559" y="1605914"/>
            <a:ext cx="3772293" cy="4247317"/>
          </a:xfrm>
          <a:prstGeom prst="rect">
            <a:avLst/>
          </a:prstGeom>
          <a:noFill/>
        </p:spPr>
        <p:txBody>
          <a:bodyPr wrap="square" lIns="91440" tIns="45720" rIns="91440" bIns="45720" rtlCol="0" anchor="t">
            <a:spAutoFit/>
          </a:bodyPr>
          <a:lstStyle/>
          <a:p>
            <a:r>
              <a:rPr lang="en-US" sz="1600" dirty="0">
                <a:solidFill>
                  <a:schemeClr val="bg1"/>
                </a:solidFill>
              </a:rPr>
              <a:t>MATLAB Diagram Here</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11" name="TextBox 10">
            <a:extLst>
              <a:ext uri="{FF2B5EF4-FFF2-40B4-BE49-F238E27FC236}">
                <a16:creationId xmlns:a16="http://schemas.microsoft.com/office/drawing/2014/main" id="{412271C5-1C64-41E8-A0B6-122B9FAA7D36}"/>
              </a:ext>
            </a:extLst>
          </p:cNvPr>
          <p:cNvSpPr txBox="1"/>
          <p:nvPr/>
        </p:nvSpPr>
        <p:spPr>
          <a:xfrm>
            <a:off x="7589520" y="2072640"/>
            <a:ext cx="3638746" cy="3754874"/>
          </a:xfrm>
          <a:prstGeom prst="rect">
            <a:avLst/>
          </a:prstGeom>
          <a:noFill/>
        </p:spPr>
        <p:txBody>
          <a:bodyPr wrap="square" rtlCol="0">
            <a:spAutoFit/>
          </a:bodyPr>
          <a:lstStyle/>
          <a:p>
            <a:r>
              <a:rPr lang="en-US" sz="1600" dirty="0">
                <a:solidFill>
                  <a:schemeClr val="bg1"/>
                </a:solidFill>
                <a:ea typeface="Calibri" panose="020F0502020204030204" pitchFamily="34" charset="0"/>
              </a:rPr>
              <a:t>Compare the </a:t>
            </a:r>
            <a:r>
              <a:rPr lang="en-US" sz="1600" dirty="0">
                <a:solidFill>
                  <a:schemeClr val="bg1"/>
                </a:solidFill>
                <a:latin typeface="Calibri"/>
                <a:ea typeface="Calibri" panose="020F0502020204030204" pitchFamily="34" charset="0"/>
                <a:cs typeface="Times New Roman"/>
              </a:rPr>
              <a:t>NRZ-Bipolar</a:t>
            </a:r>
            <a:r>
              <a:rPr lang="en-US" sz="1600" dirty="0">
                <a:solidFill>
                  <a:schemeClr val="bg1"/>
                </a:solidFill>
                <a:ea typeface="Calibri" panose="020F0502020204030204" pitchFamily="34" charset="0"/>
              </a:rPr>
              <a:t> and Manchester polar codes in the diagram. </a:t>
            </a:r>
          </a:p>
          <a:p>
            <a:endParaRPr lang="en-US" sz="1600" dirty="0">
              <a:solidFill>
                <a:schemeClr val="bg1"/>
              </a:solidFill>
              <a:ea typeface="Calibri" panose="020F0502020204030204" pitchFamily="34" charset="0"/>
            </a:endParaRPr>
          </a:p>
          <a:p>
            <a:r>
              <a:rPr lang="en-US" sz="1600" dirty="0">
                <a:solidFill>
                  <a:schemeClr val="bg1"/>
                </a:solidFill>
                <a:ea typeface="Calibri" panose="020F0502020204030204" pitchFamily="34" charset="0"/>
              </a:rPr>
              <a:t>Which one requires more bandwidth?</a:t>
            </a:r>
            <a:r>
              <a:rPr lang="en-US" sz="1600" b="1" dirty="0">
                <a:solidFill>
                  <a:schemeClr val="bg1"/>
                </a:solidFill>
                <a:ea typeface="Calibri" panose="020F0502020204030204" pitchFamily="34" charset="0"/>
              </a:rPr>
              <a:t> </a:t>
            </a:r>
          </a:p>
          <a:p>
            <a:endParaRPr lang="en-US" sz="1600" b="1" dirty="0">
              <a:solidFill>
                <a:schemeClr val="bg1"/>
              </a:solidFill>
            </a:endParaRPr>
          </a:p>
          <a:p>
            <a:r>
              <a:rPr lang="en-US" sz="1600" b="1" dirty="0">
                <a:solidFill>
                  <a:schemeClr val="bg1"/>
                </a:solidFill>
              </a:rPr>
              <a:t>Answer: Bipolar NRZ requires more</a:t>
            </a:r>
            <a:endParaRPr lang="en-US" sz="1600" dirty="0">
              <a:solidFill>
                <a:schemeClr val="bg1"/>
              </a:solidFill>
            </a:endParaRPr>
          </a:p>
          <a:p>
            <a:endParaRPr lang="en-US" dirty="0">
              <a:solidFill>
                <a:schemeClr val="bg1"/>
              </a:solidFill>
            </a:endParaRPr>
          </a:p>
          <a:p>
            <a:endParaRPr lang="en-US" dirty="0"/>
          </a:p>
          <a:p>
            <a:endParaRPr lang="en-US" dirty="0"/>
          </a:p>
          <a:p>
            <a:endParaRPr lang="en-US" dirty="0"/>
          </a:p>
          <a:p>
            <a:endParaRPr lang="en-US" dirty="0"/>
          </a:p>
          <a:p>
            <a:endParaRPr lang="en-US" dirty="0"/>
          </a:p>
          <a:p>
            <a:endParaRPr lang="en-US" dirty="0"/>
          </a:p>
        </p:txBody>
      </p:sp>
      <p:pic>
        <p:nvPicPr>
          <p:cNvPr id="3" name="Picture 2" descr="A screenshot of a computer screen&#10;&#10;Description automatically generated">
            <a:extLst>
              <a:ext uri="{FF2B5EF4-FFF2-40B4-BE49-F238E27FC236}">
                <a16:creationId xmlns:a16="http://schemas.microsoft.com/office/drawing/2014/main" id="{D8BFD366-6CDF-E904-DF0C-54794AEF6C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7761" y="2072640"/>
            <a:ext cx="5172004" cy="4627113"/>
          </a:xfrm>
          <a:prstGeom prst="rect">
            <a:avLst/>
          </a:prstGeom>
        </p:spPr>
      </p:pic>
    </p:spTree>
    <p:extLst>
      <p:ext uri="{BB962C8B-B14F-4D97-AF65-F5344CB8AC3E}">
        <p14:creationId xmlns:p14="http://schemas.microsoft.com/office/powerpoint/2010/main" val="1952811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 y="1821180"/>
            <a:ext cx="12191994" cy="3215641"/>
          </a:xfrm>
        </p:spPr>
        <p:txBody>
          <a:bodyPr anchor="ctr">
            <a:normAutofit/>
          </a:bodyPr>
          <a:lstStyle/>
          <a:p>
            <a:r>
              <a:rPr lang="en-US" dirty="0"/>
              <a:t>Cables and Structured Cabling</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75000"/>
              </a:schemeClr>
            </a:gs>
            <a:gs pos="99000">
              <a:srgbClr val="05202E"/>
            </a:gs>
          </a:gsLst>
          <a:lin ang="5400000" scaled="1"/>
        </a:gradFill>
        <a:effectLst/>
      </p:bgPr>
    </p:bg>
    <p:spTree>
      <p:nvGrpSpPr>
        <p:cNvPr id="1" name=""/>
        <p:cNvGrpSpPr/>
        <p:nvPr/>
      </p:nvGrpSpPr>
      <p:grpSpPr>
        <a:xfrm>
          <a:off x="0" y="0"/>
          <a:ext cx="0" cy="0"/>
          <a:chOff x="0" y="0"/>
          <a:chExt cx="0" cy="0"/>
        </a:xfrm>
      </p:grpSpPr>
      <p:sp>
        <p:nvSpPr>
          <p:cNvPr id="6" name="Text Placeholder 6">
            <a:extLst>
              <a:ext uri="{FF2B5EF4-FFF2-40B4-BE49-F238E27FC236}">
                <a16:creationId xmlns:a16="http://schemas.microsoft.com/office/drawing/2014/main" id="{3C22B73B-8888-45A2-85B6-7AB09F8DE173}"/>
              </a:ext>
            </a:extLst>
          </p:cNvPr>
          <p:cNvSpPr txBox="1">
            <a:spLocks/>
          </p:cNvSpPr>
          <p:nvPr/>
        </p:nvSpPr>
        <p:spPr>
          <a:xfrm>
            <a:off x="2378765" y="1330326"/>
            <a:ext cx="7313612" cy="5105400"/>
          </a:xfrm>
          <a:prstGeom prst="rect">
            <a:avLst/>
          </a:prstGeom>
          <a:noFill/>
        </p:spPr>
        <p:txBody>
          <a:bodyPr vert="horz" lIns="91440" tIns="45720" rIns="91440" bIns="45720" rtlCol="0">
            <a:normAutofit/>
          </a:bodyPr>
          <a:lstStyle>
            <a:lvl1pPr marL="0" indent="0" algn="l" defTabSz="914400" rtl="0" eaLnBrk="1" latinLnBrk="0" hangingPunct="1">
              <a:spcBef>
                <a:spcPct val="20000"/>
              </a:spcBef>
              <a:buFont typeface="Arial" pitchFamily="34" charset="0"/>
              <a:buNone/>
              <a:defRPr sz="1400"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1200"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9pPr>
          </a:lstStyle>
          <a:p>
            <a:r>
              <a:rPr lang="en-US" sz="1600" dirty="0">
                <a:solidFill>
                  <a:schemeClr val="accent3"/>
                </a:solidFill>
              </a:rPr>
              <a:t>1. Why must the twisting in the individual wires be maintained in a UTP cable?</a:t>
            </a:r>
          </a:p>
          <a:p>
            <a:r>
              <a:rPr lang="en-US" sz="1600" dirty="0">
                <a:solidFill>
                  <a:schemeClr val="accent3"/>
                </a:solidFill>
              </a:rPr>
              <a:t>Answer: To reduce EMI (electromagnetic interference) and Cross talk</a:t>
            </a:r>
          </a:p>
          <a:p>
            <a:pPr marL="342900" indent="-342900">
              <a:buFont typeface="+mj-lt"/>
              <a:buAutoNum type="arabicPeriod"/>
            </a:pPr>
            <a:endParaRPr lang="en-US" sz="1600" dirty="0">
              <a:solidFill>
                <a:schemeClr val="accent3"/>
              </a:solidFill>
            </a:endParaRPr>
          </a:p>
          <a:p>
            <a:endParaRPr lang="en-US" sz="1600" dirty="0">
              <a:solidFill>
                <a:schemeClr val="accent3"/>
              </a:solidFill>
            </a:endParaRPr>
          </a:p>
          <a:p>
            <a:pPr marL="342900" indent="-342900">
              <a:buFont typeface="+mj-lt"/>
              <a:buAutoNum type="arabicPeriod"/>
            </a:pPr>
            <a:endParaRPr lang="en-US" sz="1600" dirty="0">
              <a:solidFill>
                <a:schemeClr val="accent3"/>
              </a:solidFill>
            </a:endParaRPr>
          </a:p>
          <a:p>
            <a:r>
              <a:rPr lang="en-US" sz="1600" dirty="0">
                <a:solidFill>
                  <a:schemeClr val="accent3"/>
                </a:solidFill>
              </a:rPr>
              <a:t>2. How many inches should UTP cable be separated from 110 volts electrical cable?</a:t>
            </a:r>
          </a:p>
          <a:p>
            <a:r>
              <a:rPr lang="en-US" sz="1600" dirty="0">
                <a:solidFill>
                  <a:schemeClr val="accent3"/>
                </a:solidFill>
              </a:rPr>
              <a:t>Answer:  </a:t>
            </a:r>
            <a:r>
              <a:rPr lang="en-US" dirty="0">
                <a:solidFill>
                  <a:schemeClr val="accent3"/>
                </a:solidFill>
                <a:highlight>
                  <a:srgbClr val="FFFFFF"/>
                </a:highlight>
                <a:latin typeface="Open Sans" panose="020B0606030504020204" pitchFamily="34" charset="0"/>
              </a:rPr>
              <a:t>The general guideline for the distance between Cat6 cabling and electrical wires is to maintain a minimum separation of at least 12 inches (30 centimeters). This distance helps to minimize the chances of EMI interference.</a:t>
            </a:r>
            <a:endParaRPr lang="en-US" dirty="0">
              <a:solidFill>
                <a:schemeClr val="accent3"/>
              </a:solidFill>
            </a:endParaRPr>
          </a:p>
          <a:p>
            <a:endParaRPr lang="en-US" sz="1600" dirty="0">
              <a:solidFill>
                <a:schemeClr val="accent3"/>
              </a:solidFill>
            </a:endParaRPr>
          </a:p>
          <a:p>
            <a:endParaRPr lang="en-US" sz="1600" dirty="0">
              <a:solidFill>
                <a:schemeClr val="accent3"/>
              </a:solidFill>
            </a:endParaRPr>
          </a:p>
          <a:p>
            <a:r>
              <a:rPr lang="en-US" sz="1600" dirty="0">
                <a:solidFill>
                  <a:schemeClr val="accent3"/>
                </a:solidFill>
              </a:rPr>
              <a:t>3. Horizontal cabling connects what areas to each other?</a:t>
            </a:r>
          </a:p>
          <a:p>
            <a:r>
              <a:rPr lang="en-US" sz="1600" dirty="0">
                <a:solidFill>
                  <a:schemeClr val="accent3"/>
                </a:solidFill>
              </a:rPr>
              <a:t>Answer: The horizontal cabling system extends from the work area telecommunications information outlet to the telecommunications room </a:t>
            </a:r>
          </a:p>
        </p:txBody>
      </p:sp>
      <p:sp>
        <p:nvSpPr>
          <p:cNvPr id="4" name="Title 3">
            <a:extLst>
              <a:ext uri="{FF2B5EF4-FFF2-40B4-BE49-F238E27FC236}">
                <a16:creationId xmlns:a16="http://schemas.microsoft.com/office/drawing/2014/main" id="{98EC6425-D2AA-4ED7-8955-375BF90E2444}"/>
              </a:ext>
            </a:extLst>
          </p:cNvPr>
          <p:cNvSpPr>
            <a:spLocks noGrp="1"/>
          </p:cNvSpPr>
          <p:nvPr>
            <p:ph type="title"/>
          </p:nvPr>
        </p:nvSpPr>
        <p:spPr>
          <a:xfrm>
            <a:off x="2362200" y="609600"/>
            <a:ext cx="5486400" cy="566738"/>
          </a:xfrm>
        </p:spPr>
        <p:txBody>
          <a:bodyPr>
            <a:noAutofit/>
          </a:bodyPr>
          <a:lstStyle/>
          <a:p>
            <a:r>
              <a:rPr lang="en-US" sz="2800" b="0" dirty="0">
                <a:solidFill>
                  <a:schemeClr val="accent3"/>
                </a:solidFill>
              </a:rPr>
              <a:t>Questions</a:t>
            </a:r>
          </a:p>
        </p:txBody>
      </p:sp>
    </p:spTree>
    <p:extLst>
      <p:ext uri="{BB962C8B-B14F-4D97-AF65-F5344CB8AC3E}">
        <p14:creationId xmlns:p14="http://schemas.microsoft.com/office/powerpoint/2010/main" val="983189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75000"/>
              </a:schemeClr>
            </a:gs>
            <a:gs pos="99000">
              <a:srgbClr val="05202E"/>
            </a:gs>
          </a:gsLst>
          <a:lin ang="5400000" scaled="1"/>
        </a:gradFill>
        <a:effectLst/>
      </p:bgPr>
    </p:bg>
    <p:spTree>
      <p:nvGrpSpPr>
        <p:cNvPr id="1" name=""/>
        <p:cNvGrpSpPr/>
        <p:nvPr/>
      </p:nvGrpSpPr>
      <p:grpSpPr>
        <a:xfrm>
          <a:off x="0" y="0"/>
          <a:ext cx="0" cy="0"/>
          <a:chOff x="0" y="0"/>
          <a:chExt cx="0" cy="0"/>
        </a:xfrm>
      </p:grpSpPr>
      <p:sp>
        <p:nvSpPr>
          <p:cNvPr id="6" name="Text Placeholder 6">
            <a:extLst>
              <a:ext uri="{FF2B5EF4-FFF2-40B4-BE49-F238E27FC236}">
                <a16:creationId xmlns:a16="http://schemas.microsoft.com/office/drawing/2014/main" id="{3C22B73B-8888-45A2-85B6-7AB09F8DE173}"/>
              </a:ext>
            </a:extLst>
          </p:cNvPr>
          <p:cNvSpPr txBox="1">
            <a:spLocks/>
          </p:cNvSpPr>
          <p:nvPr/>
        </p:nvSpPr>
        <p:spPr>
          <a:xfrm>
            <a:off x="2378765" y="1330326"/>
            <a:ext cx="7313612" cy="5105400"/>
          </a:xfrm>
          <a:prstGeom prst="rect">
            <a:avLst/>
          </a:prstGeom>
        </p:spPr>
        <p:txBody>
          <a:bodyPr vert="horz" lIns="91440" tIns="45720" rIns="91440" bIns="45720" rtlCol="0">
            <a:normAutofit/>
          </a:bodyPr>
          <a:lstStyle>
            <a:lvl1pPr marL="0" indent="0" algn="l" defTabSz="914400" rtl="0" eaLnBrk="1" latinLnBrk="0" hangingPunct="1">
              <a:spcBef>
                <a:spcPct val="20000"/>
              </a:spcBef>
              <a:buFont typeface="Arial" pitchFamily="34" charset="0"/>
              <a:buNone/>
              <a:defRPr sz="1400"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1200"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9pPr>
          </a:lstStyle>
          <a:p>
            <a:r>
              <a:rPr lang="en-US" sz="1600" dirty="0">
                <a:solidFill>
                  <a:schemeClr val="accent3"/>
                </a:solidFill>
              </a:rPr>
              <a:t>4. What is a plenum rated cable?</a:t>
            </a:r>
          </a:p>
          <a:p>
            <a:r>
              <a:rPr lang="en-US" sz="1600" dirty="0">
                <a:solidFill>
                  <a:schemeClr val="accent3"/>
                </a:solidFill>
              </a:rPr>
              <a:t>Answer: </a:t>
            </a:r>
            <a:r>
              <a:rPr lang="en-US" dirty="0">
                <a:solidFill>
                  <a:schemeClr val="accent3"/>
                </a:solidFill>
                <a:highlight>
                  <a:srgbClr val="FFFFFF"/>
                </a:highlight>
                <a:latin typeface="Google Sans"/>
              </a:rPr>
              <a:t>Plenum rated cables are considered the safest and highest standard option, and are often used in commercial and institutional settings where safety is a top priority. However, they are less flexible than other cables and can be very rigid and hard to bend plenum rated cable is designed to: restrict flame propagation to no more than five feet.</a:t>
            </a:r>
            <a:endParaRPr lang="en-US" sz="1600" dirty="0">
              <a:solidFill>
                <a:schemeClr val="accent3"/>
              </a:solidFill>
            </a:endParaRPr>
          </a:p>
          <a:p>
            <a:pPr marL="342900" indent="-342900">
              <a:buFont typeface="+mj-lt"/>
              <a:buAutoNum type="arabicPeriod"/>
            </a:pPr>
            <a:endParaRPr lang="en-US" sz="1600" dirty="0">
              <a:solidFill>
                <a:schemeClr val="accent3"/>
              </a:solidFill>
            </a:endParaRPr>
          </a:p>
          <a:p>
            <a:pPr marL="342900" indent="-342900">
              <a:buFont typeface="+mj-lt"/>
              <a:buAutoNum type="arabicPeriod"/>
            </a:pPr>
            <a:endParaRPr lang="en-US" sz="1600" dirty="0">
              <a:solidFill>
                <a:schemeClr val="accent3"/>
              </a:solidFill>
            </a:endParaRPr>
          </a:p>
          <a:p>
            <a:r>
              <a:rPr lang="en-US" sz="1600" dirty="0">
                <a:solidFill>
                  <a:schemeClr val="accent3"/>
                </a:solidFill>
              </a:rPr>
              <a:t>5. What is a riser tube used for?</a:t>
            </a:r>
          </a:p>
          <a:p>
            <a:r>
              <a:rPr lang="en-US" sz="1600" dirty="0">
                <a:solidFill>
                  <a:schemeClr val="accent3"/>
                </a:solidFill>
              </a:rPr>
              <a:t>Answer: </a:t>
            </a:r>
            <a:r>
              <a:rPr lang="en-US" dirty="0">
                <a:solidFill>
                  <a:schemeClr val="accent3"/>
                </a:solidFill>
                <a:highlight>
                  <a:srgbClr val="FFFFFF"/>
                </a:highlight>
                <a:latin typeface="+mj-lt"/>
              </a:rPr>
              <a:t>Riser cable is cable that is ran between the floors in non plenum areas. They get their name because of the way riser cable is ran which is </a:t>
            </a:r>
            <a:r>
              <a:rPr lang="en-US" i="1" dirty="0">
                <a:solidFill>
                  <a:schemeClr val="accent3"/>
                </a:solidFill>
                <a:highlight>
                  <a:srgbClr val="FFFFFF"/>
                </a:highlight>
                <a:latin typeface="+mj-lt"/>
              </a:rPr>
              <a:t>rising</a:t>
            </a:r>
            <a:r>
              <a:rPr lang="en-US" dirty="0">
                <a:solidFill>
                  <a:schemeClr val="accent3"/>
                </a:solidFill>
                <a:highlight>
                  <a:srgbClr val="FFFFFF"/>
                </a:highlight>
                <a:latin typeface="+mj-lt"/>
              </a:rPr>
              <a:t> up to each floor. Riser cable is important in that it can be a buildings backbone that transmits data, audio and video signals.</a:t>
            </a:r>
            <a:endParaRPr lang="en-US" dirty="0">
              <a:solidFill>
                <a:schemeClr val="accent3"/>
              </a:solidFill>
              <a:latin typeface="+mj-lt"/>
            </a:endParaRPr>
          </a:p>
          <a:p>
            <a:endParaRPr lang="en-US" sz="1600" dirty="0">
              <a:solidFill>
                <a:schemeClr val="accent3"/>
              </a:solidFill>
            </a:endParaRPr>
          </a:p>
          <a:p>
            <a:pPr marL="342900" indent="-342900">
              <a:buFont typeface="+mj-lt"/>
              <a:buAutoNum type="arabicPeriod"/>
            </a:pPr>
            <a:endParaRPr lang="en-US" sz="1600" dirty="0">
              <a:solidFill>
                <a:schemeClr val="accent3"/>
              </a:solidFill>
            </a:endParaRPr>
          </a:p>
          <a:p>
            <a:pPr marL="342900" indent="-342900">
              <a:buFont typeface="+mj-lt"/>
              <a:buAutoNum type="arabicPeriod"/>
            </a:pPr>
            <a:endParaRPr lang="en-US" sz="1600" dirty="0">
              <a:solidFill>
                <a:schemeClr val="accent3"/>
              </a:solidFill>
            </a:endParaRPr>
          </a:p>
          <a:p>
            <a:r>
              <a:rPr lang="en-US" sz="1600" dirty="0">
                <a:solidFill>
                  <a:schemeClr val="accent3"/>
                </a:solidFill>
              </a:rPr>
              <a:t>6. Is the grounding of equipment mostly a safety or a performance concern?</a:t>
            </a:r>
          </a:p>
          <a:p>
            <a:r>
              <a:rPr lang="en-US" sz="1600" dirty="0">
                <a:solidFill>
                  <a:schemeClr val="accent3"/>
                </a:solidFill>
              </a:rPr>
              <a:t>Answer: its for safety of the person using it and the equipment</a:t>
            </a:r>
          </a:p>
        </p:txBody>
      </p:sp>
      <p:sp>
        <p:nvSpPr>
          <p:cNvPr id="4" name="Title 3">
            <a:extLst>
              <a:ext uri="{FF2B5EF4-FFF2-40B4-BE49-F238E27FC236}">
                <a16:creationId xmlns:a16="http://schemas.microsoft.com/office/drawing/2014/main" id="{98EC6425-D2AA-4ED7-8955-375BF90E2444}"/>
              </a:ext>
            </a:extLst>
          </p:cNvPr>
          <p:cNvSpPr>
            <a:spLocks noGrp="1"/>
          </p:cNvSpPr>
          <p:nvPr>
            <p:ph type="title"/>
          </p:nvPr>
        </p:nvSpPr>
        <p:spPr>
          <a:xfrm>
            <a:off x="2362200" y="609600"/>
            <a:ext cx="5486400" cy="566738"/>
          </a:xfrm>
        </p:spPr>
        <p:txBody>
          <a:bodyPr>
            <a:noAutofit/>
          </a:bodyPr>
          <a:lstStyle/>
          <a:p>
            <a:r>
              <a:rPr lang="en-US" sz="2800" b="0" dirty="0">
                <a:solidFill>
                  <a:schemeClr val="accent3"/>
                </a:solidFill>
              </a:rPr>
              <a:t>Questions</a:t>
            </a:r>
          </a:p>
        </p:txBody>
      </p:sp>
    </p:spTree>
    <p:extLst>
      <p:ext uri="{BB962C8B-B14F-4D97-AF65-F5344CB8AC3E}">
        <p14:creationId xmlns:p14="http://schemas.microsoft.com/office/powerpoint/2010/main" val="3378815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 y="1821180"/>
            <a:ext cx="12191994" cy="3215641"/>
          </a:xfrm>
        </p:spPr>
        <p:txBody>
          <a:bodyPr anchor="ctr">
            <a:normAutofit/>
          </a:bodyPr>
          <a:lstStyle/>
          <a:p>
            <a:br>
              <a:rPr lang="en-US" dirty="0"/>
            </a:br>
            <a:r>
              <a:rPr lang="en-US" dirty="0"/>
              <a:t>Antenna Gain and Free Space Path Loss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75000"/>
              </a:schemeClr>
            </a:gs>
            <a:gs pos="99000">
              <a:srgbClr val="05202E"/>
            </a:gs>
          </a:gsLst>
          <a:lin ang="5400000" scaled="1"/>
        </a:gradFill>
        <a:effectLst/>
      </p:bgPr>
    </p:bg>
    <p:spTree>
      <p:nvGrpSpPr>
        <p:cNvPr id="1" name=""/>
        <p:cNvGrpSpPr/>
        <p:nvPr/>
      </p:nvGrpSpPr>
      <p:grpSpPr>
        <a:xfrm>
          <a:off x="0" y="0"/>
          <a:ext cx="0" cy="0"/>
          <a:chOff x="0" y="0"/>
          <a:chExt cx="0" cy="0"/>
        </a:xfrm>
      </p:grpSpPr>
      <p:sp>
        <p:nvSpPr>
          <p:cNvPr id="6" name="Text Placeholder 6">
            <a:extLst>
              <a:ext uri="{FF2B5EF4-FFF2-40B4-BE49-F238E27FC236}">
                <a16:creationId xmlns:a16="http://schemas.microsoft.com/office/drawing/2014/main" id="{3C22B73B-8888-45A2-85B6-7AB09F8DE173}"/>
              </a:ext>
            </a:extLst>
          </p:cNvPr>
          <p:cNvSpPr txBox="1">
            <a:spLocks/>
          </p:cNvSpPr>
          <p:nvPr/>
        </p:nvSpPr>
        <p:spPr>
          <a:xfrm>
            <a:off x="1981200" y="1143000"/>
            <a:ext cx="8229600" cy="5105400"/>
          </a:xfrm>
          <a:prstGeom prst="rect">
            <a:avLst/>
          </a:prstGeom>
        </p:spPr>
        <p:txBody>
          <a:bodyPr vert="horz" lIns="91440" tIns="45720" rIns="91440" bIns="45720" rtlCol="0">
            <a:normAutofit fontScale="92500"/>
          </a:bodyPr>
          <a:lstStyle>
            <a:lvl1pPr marL="0" indent="0" algn="l" defTabSz="914400" rtl="0" eaLnBrk="1" latinLnBrk="0" hangingPunct="1">
              <a:spcBef>
                <a:spcPct val="20000"/>
              </a:spcBef>
              <a:buFont typeface="Arial" pitchFamily="34" charset="0"/>
              <a:buNone/>
              <a:defRPr sz="1400"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1200"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9pPr>
          </a:lstStyle>
          <a:p>
            <a:r>
              <a:rPr lang="en-US" sz="1600" dirty="0">
                <a:solidFill>
                  <a:schemeClr val="bg1"/>
                </a:solidFill>
              </a:rPr>
              <a:t>1. What is the maximum theoretical antenna gain of a common dish antenna at the 2.4 GHz band? [4 points] </a:t>
            </a:r>
          </a:p>
          <a:p>
            <a:r>
              <a:rPr lang="en-US" sz="1600" b="1" dirty="0">
                <a:solidFill>
                  <a:schemeClr val="bg1"/>
                </a:solidFill>
              </a:rPr>
              <a:t>Answer: 22.379</a:t>
            </a:r>
          </a:p>
          <a:p>
            <a:endParaRPr lang="en-US" sz="1600" dirty="0">
              <a:solidFill>
                <a:schemeClr val="bg1"/>
              </a:solidFill>
            </a:endParaRPr>
          </a:p>
          <a:p>
            <a:r>
              <a:rPr lang="en-US" sz="1600" dirty="0">
                <a:solidFill>
                  <a:schemeClr val="bg1"/>
                </a:solidFill>
              </a:rPr>
              <a:t>2. What is the maximum theoretical antenna gain of a common dish antenna at the 5 GHz band? [4 points] </a:t>
            </a:r>
          </a:p>
          <a:p>
            <a:r>
              <a:rPr lang="en-US" sz="1600" b="1" dirty="0">
                <a:solidFill>
                  <a:schemeClr val="bg1"/>
                </a:solidFill>
              </a:rPr>
              <a:t>Answer: 29.079</a:t>
            </a:r>
          </a:p>
          <a:p>
            <a:endParaRPr lang="en-US" sz="1600" dirty="0">
              <a:solidFill>
                <a:schemeClr val="bg1"/>
              </a:solidFill>
            </a:endParaRPr>
          </a:p>
          <a:p>
            <a:r>
              <a:rPr lang="en-US" sz="1600" dirty="0">
                <a:solidFill>
                  <a:schemeClr val="bg1"/>
                </a:solidFill>
              </a:rPr>
              <a:t>3. Given the same sized reflector, which signals, high-frequency, or low-frequency, can be more efficiently focused by a common dish antenna (i.e., result in a higher antenna gain)? [</a:t>
            </a:r>
            <a:r>
              <a:rPr lang="en-US" sz="1600" b="1" dirty="0">
                <a:solidFill>
                  <a:schemeClr val="bg1"/>
                </a:solidFill>
              </a:rPr>
              <a:t>5 points</a:t>
            </a:r>
            <a:r>
              <a:rPr lang="en-US" sz="1600" dirty="0">
                <a:solidFill>
                  <a:schemeClr val="bg1"/>
                </a:solidFill>
              </a:rPr>
              <a:t>] </a:t>
            </a:r>
          </a:p>
          <a:p>
            <a:r>
              <a:rPr lang="en-US" sz="1600" b="1" dirty="0">
                <a:solidFill>
                  <a:schemeClr val="bg1"/>
                </a:solidFill>
              </a:rPr>
              <a:t>Answer: 5ghz band</a:t>
            </a:r>
          </a:p>
          <a:p>
            <a:endParaRPr lang="en-US" sz="1600" dirty="0">
              <a:solidFill>
                <a:schemeClr val="bg1"/>
              </a:solidFill>
            </a:endParaRPr>
          </a:p>
          <a:p>
            <a:r>
              <a:rPr lang="en-US" sz="1600" dirty="0">
                <a:solidFill>
                  <a:schemeClr val="bg1"/>
                </a:solidFill>
              </a:rPr>
              <a:t>4. What is the maximum theoretical antenna gain of the dish antenna used in the VLA radio telescopes in New Mexico at the 5 GHz band? [4 points] </a:t>
            </a:r>
          </a:p>
          <a:p>
            <a:r>
              <a:rPr lang="en-US" sz="1600" b="1" dirty="0">
                <a:solidFill>
                  <a:schemeClr val="bg1"/>
                </a:solidFill>
              </a:rPr>
              <a:t>Answer: 63.059</a:t>
            </a:r>
          </a:p>
          <a:p>
            <a:endParaRPr lang="en-US" sz="1600" dirty="0">
              <a:solidFill>
                <a:schemeClr val="bg1"/>
              </a:solidFill>
            </a:endParaRPr>
          </a:p>
          <a:p>
            <a:r>
              <a:rPr lang="en-US" sz="1600" dirty="0">
                <a:solidFill>
                  <a:schemeClr val="bg1"/>
                </a:solidFill>
              </a:rPr>
              <a:t>5. Given the same signal frequency, which dish antennas, large-sized or small-sized, are more efficient at focusing the signal (i.e., result in a higher antenna gain)? [</a:t>
            </a:r>
            <a:r>
              <a:rPr lang="en-US" sz="1600" b="1" dirty="0">
                <a:solidFill>
                  <a:schemeClr val="bg1"/>
                </a:solidFill>
              </a:rPr>
              <a:t>5 points</a:t>
            </a:r>
            <a:r>
              <a:rPr lang="en-US" sz="1600" dirty="0">
                <a:solidFill>
                  <a:schemeClr val="bg1"/>
                </a:solidFill>
              </a:rPr>
              <a:t>] </a:t>
            </a:r>
          </a:p>
          <a:p>
            <a:r>
              <a:rPr lang="en-US" sz="1600" b="1" dirty="0">
                <a:solidFill>
                  <a:schemeClr val="bg1"/>
                </a:solidFill>
              </a:rPr>
              <a:t>Answer: Large-sized</a:t>
            </a:r>
          </a:p>
        </p:txBody>
      </p:sp>
      <p:sp>
        <p:nvSpPr>
          <p:cNvPr id="4" name="Title 3">
            <a:extLst>
              <a:ext uri="{FF2B5EF4-FFF2-40B4-BE49-F238E27FC236}">
                <a16:creationId xmlns:a16="http://schemas.microsoft.com/office/drawing/2014/main" id="{98EC6425-D2AA-4ED7-8955-375BF90E2444}"/>
              </a:ext>
            </a:extLst>
          </p:cNvPr>
          <p:cNvSpPr>
            <a:spLocks noGrp="1"/>
          </p:cNvSpPr>
          <p:nvPr>
            <p:ph type="title"/>
          </p:nvPr>
        </p:nvSpPr>
        <p:spPr>
          <a:xfrm>
            <a:off x="1981201" y="381000"/>
            <a:ext cx="5818139" cy="566738"/>
          </a:xfrm>
        </p:spPr>
        <p:txBody>
          <a:bodyPr>
            <a:noAutofit/>
          </a:bodyPr>
          <a:lstStyle/>
          <a:p>
            <a:r>
              <a:rPr lang="en-US" sz="2800" b="0" dirty="0">
                <a:solidFill>
                  <a:schemeClr val="accent3"/>
                </a:solidFill>
              </a:rPr>
              <a:t>Antenna Gain</a:t>
            </a:r>
          </a:p>
        </p:txBody>
      </p:sp>
    </p:spTree>
    <p:extLst>
      <p:ext uri="{BB962C8B-B14F-4D97-AF65-F5344CB8AC3E}">
        <p14:creationId xmlns:p14="http://schemas.microsoft.com/office/powerpoint/2010/main" val="30151166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75000"/>
              </a:schemeClr>
            </a:gs>
            <a:gs pos="99000">
              <a:srgbClr val="05202E"/>
            </a:gs>
          </a:gsLst>
          <a:lin ang="5400000" scaled="1"/>
        </a:gradFill>
        <a:effectLst/>
      </p:bgPr>
    </p:bg>
    <p:spTree>
      <p:nvGrpSpPr>
        <p:cNvPr id="1" name=""/>
        <p:cNvGrpSpPr/>
        <p:nvPr/>
      </p:nvGrpSpPr>
      <p:grpSpPr>
        <a:xfrm>
          <a:off x="0" y="0"/>
          <a:ext cx="0" cy="0"/>
          <a:chOff x="0" y="0"/>
          <a:chExt cx="0" cy="0"/>
        </a:xfrm>
      </p:grpSpPr>
      <p:sp>
        <p:nvSpPr>
          <p:cNvPr id="6" name="Text Placeholder 6">
            <a:extLst>
              <a:ext uri="{FF2B5EF4-FFF2-40B4-BE49-F238E27FC236}">
                <a16:creationId xmlns:a16="http://schemas.microsoft.com/office/drawing/2014/main" id="{3C22B73B-8888-45A2-85B6-7AB09F8DE173}"/>
              </a:ext>
            </a:extLst>
          </p:cNvPr>
          <p:cNvSpPr txBox="1">
            <a:spLocks/>
          </p:cNvSpPr>
          <p:nvPr/>
        </p:nvSpPr>
        <p:spPr>
          <a:xfrm>
            <a:off x="1944757" y="1066800"/>
            <a:ext cx="8534400" cy="5334000"/>
          </a:xfrm>
          <a:prstGeom prst="rect">
            <a:avLst/>
          </a:prstGeom>
        </p:spPr>
        <p:txBody>
          <a:bodyPr vert="horz" lIns="91440" tIns="45720" rIns="91440" bIns="45720" rtlCol="0">
            <a:normAutofit fontScale="92500" lnSpcReduction="10000"/>
          </a:bodyPr>
          <a:lstStyle>
            <a:lvl1pPr marL="0" indent="0" algn="l" defTabSz="914400" rtl="0" eaLnBrk="1" latinLnBrk="0" hangingPunct="1">
              <a:spcBef>
                <a:spcPct val="20000"/>
              </a:spcBef>
              <a:buFont typeface="Arial" pitchFamily="34" charset="0"/>
              <a:buNone/>
              <a:defRPr sz="1400"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1200"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9pPr>
          </a:lstStyle>
          <a:p>
            <a:r>
              <a:rPr lang="en-US" sz="1700" dirty="0">
                <a:solidFill>
                  <a:schemeClr val="bg1"/>
                </a:solidFill>
              </a:rPr>
              <a:t>1. What is the free space path loss in dB at the 2.4 GHz band? [4 points] </a:t>
            </a:r>
            <a:r>
              <a:rPr lang="en-US" sz="1700" b="1" dirty="0">
                <a:solidFill>
                  <a:schemeClr val="bg1"/>
                </a:solidFill>
              </a:rPr>
              <a:t>Answer:  -80.4</a:t>
            </a:r>
          </a:p>
          <a:p>
            <a:endParaRPr lang="en-US" sz="1700" dirty="0">
              <a:solidFill>
                <a:schemeClr val="bg1"/>
              </a:solidFill>
            </a:endParaRPr>
          </a:p>
          <a:p>
            <a:r>
              <a:rPr lang="en-US" sz="1700" dirty="0">
                <a:solidFill>
                  <a:schemeClr val="bg1"/>
                </a:solidFill>
              </a:rPr>
              <a:t>2. What is the free space path loss in dB at the 5 GHz band? [4 points] </a:t>
            </a:r>
            <a:r>
              <a:rPr lang="en-US" sz="1700" b="1" dirty="0">
                <a:solidFill>
                  <a:schemeClr val="bg1"/>
                </a:solidFill>
              </a:rPr>
              <a:t>Answer: -87.2</a:t>
            </a:r>
          </a:p>
          <a:p>
            <a:endParaRPr lang="en-US" sz="1700" dirty="0">
              <a:solidFill>
                <a:schemeClr val="bg1"/>
              </a:solidFill>
            </a:endParaRPr>
          </a:p>
          <a:p>
            <a:r>
              <a:rPr lang="en-US" sz="1700" dirty="0">
                <a:solidFill>
                  <a:schemeClr val="bg1"/>
                </a:solidFill>
              </a:rPr>
              <a:t>3. How does the free space path loss at a higher frequency (e.g., the 5 GHz band) compare with that at a lower frequency (e.g., the 2.4 GHz band)? [</a:t>
            </a:r>
            <a:r>
              <a:rPr lang="en-US" sz="1700" b="1" dirty="0">
                <a:solidFill>
                  <a:schemeClr val="bg1"/>
                </a:solidFill>
              </a:rPr>
              <a:t>5 points</a:t>
            </a:r>
            <a:r>
              <a:rPr lang="en-US" sz="1700" dirty="0">
                <a:solidFill>
                  <a:schemeClr val="bg1"/>
                </a:solidFill>
              </a:rPr>
              <a:t>] </a:t>
            </a:r>
          </a:p>
          <a:p>
            <a:r>
              <a:rPr lang="en-US" sz="1700" b="1" dirty="0">
                <a:solidFill>
                  <a:schemeClr val="bg1"/>
                </a:solidFill>
              </a:rPr>
              <a:t>Answer:</a:t>
            </a:r>
            <a:r>
              <a:rPr lang="en-US" sz="1700" dirty="0">
                <a:solidFill>
                  <a:schemeClr val="bg1"/>
                </a:solidFill>
              </a:rPr>
              <a:t> </a:t>
            </a:r>
            <a:r>
              <a:rPr lang="en-US" sz="1700" b="1" dirty="0">
                <a:solidFill>
                  <a:schemeClr val="bg1"/>
                </a:solidFill>
              </a:rPr>
              <a:t>the 2.4ghz frequency is less prone to loss the</a:t>
            </a:r>
          </a:p>
          <a:p>
            <a:endParaRPr lang="en-US" sz="1700" dirty="0">
              <a:solidFill>
                <a:schemeClr val="bg1"/>
              </a:solidFill>
            </a:endParaRPr>
          </a:p>
          <a:p>
            <a:r>
              <a:rPr lang="en-US" sz="1700" dirty="0">
                <a:solidFill>
                  <a:schemeClr val="bg1"/>
                </a:solidFill>
              </a:rPr>
              <a:t>4. What is the free space path loss in dB over 20 meters at the 2.4 GHz band? [4 points] </a:t>
            </a:r>
          </a:p>
          <a:p>
            <a:r>
              <a:rPr lang="en-US" sz="1700" b="1" dirty="0">
                <a:solidFill>
                  <a:schemeClr val="bg1"/>
                </a:solidFill>
              </a:rPr>
              <a:t>Answer: -66.421</a:t>
            </a:r>
          </a:p>
          <a:p>
            <a:endParaRPr lang="en-US" sz="1700" dirty="0">
              <a:solidFill>
                <a:schemeClr val="bg1"/>
              </a:solidFill>
            </a:endParaRPr>
          </a:p>
          <a:p>
            <a:r>
              <a:rPr lang="en-US" sz="1700" dirty="0">
                <a:solidFill>
                  <a:schemeClr val="bg1"/>
                </a:solidFill>
              </a:rPr>
              <a:t>5. What is the free space path loss in dB over 40 meters at the 2.4 GHz band? [4 points] </a:t>
            </a:r>
          </a:p>
          <a:p>
            <a:r>
              <a:rPr lang="en-US" sz="1700" b="1" dirty="0">
                <a:solidFill>
                  <a:schemeClr val="bg1"/>
                </a:solidFill>
              </a:rPr>
              <a:t>Answer: -72.441</a:t>
            </a:r>
          </a:p>
          <a:p>
            <a:endParaRPr lang="en-US" sz="1700" b="1" dirty="0">
              <a:solidFill>
                <a:schemeClr val="bg1"/>
              </a:solidFill>
            </a:endParaRPr>
          </a:p>
          <a:p>
            <a:r>
              <a:rPr lang="en-US" sz="1700" dirty="0">
                <a:solidFill>
                  <a:schemeClr val="bg1"/>
                </a:solidFill>
              </a:rPr>
              <a:t>6. What is the free space path loss in dB over 80 meters at the 2.4 GHz band? [4 points] </a:t>
            </a:r>
          </a:p>
          <a:p>
            <a:r>
              <a:rPr lang="en-US" sz="1700" b="1" dirty="0">
                <a:solidFill>
                  <a:schemeClr val="bg1"/>
                </a:solidFill>
              </a:rPr>
              <a:t>Answer: -78.462</a:t>
            </a:r>
          </a:p>
          <a:p>
            <a:endParaRPr lang="en-US" sz="1700" b="1" dirty="0">
              <a:solidFill>
                <a:schemeClr val="bg1"/>
              </a:solidFill>
            </a:endParaRPr>
          </a:p>
          <a:p>
            <a:r>
              <a:rPr lang="en-US" sz="1700" dirty="0">
                <a:solidFill>
                  <a:schemeClr val="bg1"/>
                </a:solidFill>
              </a:rPr>
              <a:t>7. When the distance doubles, how does free space path loss in dB change approximately? [</a:t>
            </a:r>
            <a:r>
              <a:rPr lang="en-US" sz="1700" b="1" dirty="0">
                <a:solidFill>
                  <a:schemeClr val="bg1"/>
                </a:solidFill>
              </a:rPr>
              <a:t>5 points</a:t>
            </a:r>
            <a:r>
              <a:rPr lang="en-US" sz="1700" dirty="0">
                <a:solidFill>
                  <a:schemeClr val="bg1"/>
                </a:solidFill>
              </a:rPr>
              <a:t>] </a:t>
            </a:r>
          </a:p>
          <a:p>
            <a:r>
              <a:rPr lang="en-US" sz="1700" b="1" dirty="0">
                <a:solidFill>
                  <a:schemeClr val="bg1"/>
                </a:solidFill>
              </a:rPr>
              <a:t>Answer: it increases by approximately 6 dB</a:t>
            </a:r>
          </a:p>
          <a:p>
            <a:endParaRPr lang="en-US" sz="1600" dirty="0"/>
          </a:p>
        </p:txBody>
      </p:sp>
      <p:sp>
        <p:nvSpPr>
          <p:cNvPr id="4" name="Title 3">
            <a:extLst>
              <a:ext uri="{FF2B5EF4-FFF2-40B4-BE49-F238E27FC236}">
                <a16:creationId xmlns:a16="http://schemas.microsoft.com/office/drawing/2014/main" id="{98EC6425-D2AA-4ED7-8955-375BF90E2444}"/>
              </a:ext>
            </a:extLst>
          </p:cNvPr>
          <p:cNvSpPr>
            <a:spLocks noGrp="1"/>
          </p:cNvSpPr>
          <p:nvPr>
            <p:ph type="title"/>
          </p:nvPr>
        </p:nvSpPr>
        <p:spPr>
          <a:xfrm>
            <a:off x="1981201" y="381000"/>
            <a:ext cx="5818139" cy="566738"/>
          </a:xfrm>
        </p:spPr>
        <p:txBody>
          <a:bodyPr>
            <a:noAutofit/>
          </a:bodyPr>
          <a:lstStyle/>
          <a:p>
            <a:r>
              <a:rPr lang="en-US" sz="2800" b="0" dirty="0">
                <a:solidFill>
                  <a:schemeClr val="accent3"/>
                </a:solidFill>
              </a:rPr>
              <a:t>Free Space Path Loss</a:t>
            </a:r>
          </a:p>
        </p:txBody>
      </p:sp>
    </p:spTree>
    <p:extLst>
      <p:ext uri="{BB962C8B-B14F-4D97-AF65-F5344CB8AC3E}">
        <p14:creationId xmlns:p14="http://schemas.microsoft.com/office/powerpoint/2010/main" val="40712588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75000"/>
              </a:schemeClr>
            </a:gs>
            <a:gs pos="99000">
              <a:srgbClr val="05202E"/>
            </a:gs>
          </a:gsLst>
          <a:lin ang="5400000" scaled="1"/>
        </a:gradFill>
        <a:effectLst/>
      </p:bgPr>
    </p:bg>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6" name="Text Placeholder 6">
                <a:extLst>
                  <a:ext uri="{FF2B5EF4-FFF2-40B4-BE49-F238E27FC236}">
                    <a16:creationId xmlns:a16="http://schemas.microsoft.com/office/drawing/2014/main" id="{3C22B73B-8888-45A2-85B6-7AB09F8DE173}"/>
                  </a:ext>
                </a:extLst>
              </p:cNvPr>
              <p:cNvSpPr txBox="1">
                <a:spLocks/>
              </p:cNvSpPr>
              <p:nvPr/>
            </p:nvSpPr>
            <p:spPr>
              <a:xfrm>
                <a:off x="1981200" y="1143000"/>
                <a:ext cx="7696200" cy="5105400"/>
              </a:xfrm>
              <a:prstGeom prst="rect">
                <a:avLst/>
              </a:prstGeom>
            </p:spPr>
            <p:txBody>
              <a:bodyPr vert="horz" lIns="91440" tIns="45720" rIns="91440" bIns="45720" rtlCol="0">
                <a:normAutofit/>
              </a:bodyPr>
              <a:lstStyle>
                <a:lvl1pPr marL="0" indent="0" algn="l" defTabSz="914400" rtl="0" eaLnBrk="1" latinLnBrk="0" hangingPunct="1">
                  <a:spcBef>
                    <a:spcPct val="20000"/>
                  </a:spcBef>
                  <a:buFont typeface="Arial" pitchFamily="34" charset="0"/>
                  <a:buNone/>
                  <a:defRPr sz="1400"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1200"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9pPr>
              </a:lstStyle>
              <a:p>
                <a:pPr>
                  <a:lnSpc>
                    <a:spcPct val="115000"/>
                  </a:lnSpc>
                  <a:spcBef>
                    <a:spcPts val="0"/>
                  </a:spcBef>
                </a:pPr>
                <a:r>
                  <a:rPr lang="en-US" sz="1600" dirty="0">
                    <a:solidFill>
                      <a:schemeClr val="bg1"/>
                    </a:solidFill>
                  </a:rPr>
                  <a:t>8. </a:t>
                </a:r>
                <a:r>
                  <a:rPr lang="en-US" sz="1600" dirty="0">
                    <a:solidFill>
                      <a:schemeClr val="bg1"/>
                    </a:solidFill>
                    <a:ea typeface="Calibri" panose="020F0502020204030204" pitchFamily="34" charset="0"/>
                    <a:cs typeface="Times New Roman" panose="02020603050405020304" pitchFamily="18" charset="0"/>
                  </a:rPr>
                  <a:t>Use a scientific calculator to calculate Delta </a:t>
                </a:r>
                <a14:m>
                  <m:oMath xmlns:m="http://schemas.openxmlformats.org/officeDocument/2006/math">
                    <m:sSub>
                      <m:sSubPr>
                        <m:ctrlPr>
                          <a:rPr lang="en-US" sz="1600" i="1">
                            <a:solidFill>
                              <a:schemeClr val="bg1"/>
                            </a:solidFill>
                            <a:latin typeface="Cambria Math" panose="02040503050406030204" pitchFamily="18" charset="0"/>
                            <a:ea typeface="Calibri" panose="020F0502020204030204" pitchFamily="34" charset="0"/>
                            <a:cs typeface="Times New Roman" panose="02020603050405020304" pitchFamily="18" charset="0"/>
                          </a:rPr>
                        </m:ctrlPr>
                      </m:sSubPr>
                      <m:e>
                        <m:r>
                          <a:rPr lang="en-US" sz="1600" i="1">
                            <a:solidFill>
                              <a:schemeClr val="bg1"/>
                            </a:solidFill>
                            <a:latin typeface="Cambria Math" panose="02040503050406030204" pitchFamily="18" charset="0"/>
                            <a:ea typeface="Calibri" panose="020F0502020204030204" pitchFamily="34" charset="0"/>
                            <a:cs typeface="Times New Roman" panose="02020603050405020304" pitchFamily="18" charset="0"/>
                          </a:rPr>
                          <m:t>𝐿</m:t>
                        </m:r>
                      </m:e>
                      <m:sub>
                        <m:r>
                          <a:rPr lang="en-US" sz="1600" i="1">
                            <a:solidFill>
                              <a:schemeClr val="bg1"/>
                            </a:solidFill>
                            <a:latin typeface="Cambria Math" panose="02040503050406030204" pitchFamily="18" charset="0"/>
                            <a:ea typeface="Calibri" panose="020F0502020204030204" pitchFamily="34" charset="0"/>
                            <a:cs typeface="Times New Roman" panose="02020603050405020304" pitchFamily="18" charset="0"/>
                          </a:rPr>
                          <m:t>𝑓𝑆</m:t>
                        </m:r>
                      </m:sub>
                    </m:sSub>
                  </m:oMath>
                </a14:m>
                <a:r>
                  <a:rPr lang="en-US" sz="1600" dirty="0">
                    <a:solidFill>
                      <a:schemeClr val="bg1"/>
                    </a:solidFill>
                    <a:ea typeface="Calibri" panose="020F0502020204030204" pitchFamily="34" charset="0"/>
                    <a:cs typeface="Times New Roman" panose="02020603050405020304" pitchFamily="18" charset="0"/>
                  </a:rPr>
                  <a:t> for D1 = 20 meters and D2 = 40 meters. </a:t>
                </a:r>
                <a:r>
                  <a:rPr lang="en-US" sz="1600" dirty="0">
                    <a:solidFill>
                      <a:schemeClr val="bg1"/>
                    </a:solidFill>
                  </a:rPr>
                  <a:t>[4 points] </a:t>
                </a:r>
                <a:r>
                  <a:rPr lang="en-US" sz="1600" dirty="0">
                    <a:solidFill>
                      <a:schemeClr val="bg1"/>
                    </a:solidFill>
                    <a:ea typeface="Calibri" panose="020F0502020204030204" pitchFamily="34" charset="0"/>
                    <a:cs typeface="Times New Roman" panose="02020603050405020304" pitchFamily="18" charset="0"/>
                  </a:rPr>
                  <a:t> </a:t>
                </a:r>
              </a:p>
              <a:p>
                <a:pPr algn="ctr">
                  <a:lnSpc>
                    <a:spcPct val="115000"/>
                  </a:lnSpc>
                  <a:spcBef>
                    <a:spcPts val="0"/>
                  </a:spcBef>
                </a:pPr>
                <a:r>
                  <a:rPr lang="en-US" sz="1600" dirty="0">
                    <a:solidFill>
                      <a:schemeClr val="bg1"/>
                    </a:solidFill>
                    <a:ea typeface="Calibri" panose="020F0502020204030204" pitchFamily="34" charset="0"/>
                    <a:cs typeface="Times New Roman" panose="02020603050405020304" pitchFamily="18" charset="0"/>
                  </a:rPr>
                  <a:t>Delta </a:t>
                </a:r>
                <a14:m>
                  <m:oMath xmlns:m="http://schemas.openxmlformats.org/officeDocument/2006/math">
                    <m:sSub>
                      <m:sSubPr>
                        <m:ctrlPr>
                          <a:rPr lang="en-US" sz="1600" i="1">
                            <a:solidFill>
                              <a:schemeClr val="bg1"/>
                            </a:solidFill>
                            <a:latin typeface="Cambria Math" panose="02040503050406030204" pitchFamily="18" charset="0"/>
                            <a:ea typeface="Calibri" panose="020F0502020204030204" pitchFamily="34" charset="0"/>
                            <a:cs typeface="Times New Roman" panose="02020603050405020304" pitchFamily="18" charset="0"/>
                          </a:rPr>
                        </m:ctrlPr>
                      </m:sSubPr>
                      <m:e>
                        <m:r>
                          <a:rPr lang="en-US" sz="1600" i="1">
                            <a:solidFill>
                              <a:schemeClr val="bg1"/>
                            </a:solidFill>
                            <a:latin typeface="Cambria Math" panose="02040503050406030204" pitchFamily="18" charset="0"/>
                            <a:ea typeface="Calibri" panose="020F0502020204030204" pitchFamily="34" charset="0"/>
                            <a:cs typeface="Times New Roman" panose="02020603050405020304" pitchFamily="18" charset="0"/>
                          </a:rPr>
                          <m:t>𝐿</m:t>
                        </m:r>
                      </m:e>
                      <m:sub>
                        <m:r>
                          <a:rPr lang="en-US" sz="1600" i="1">
                            <a:solidFill>
                              <a:schemeClr val="bg1"/>
                            </a:solidFill>
                            <a:latin typeface="Cambria Math" panose="02040503050406030204" pitchFamily="18" charset="0"/>
                            <a:ea typeface="Calibri" panose="020F0502020204030204" pitchFamily="34" charset="0"/>
                            <a:cs typeface="Times New Roman" panose="02020603050405020304" pitchFamily="18" charset="0"/>
                          </a:rPr>
                          <m:t>𝑓𝑆</m:t>
                        </m:r>
                        <m:r>
                          <a:rPr lang="en-US" sz="1600" i="1">
                            <a:solidFill>
                              <a:schemeClr val="bg1"/>
                            </a:solidFill>
                            <a:latin typeface="Cambria Math" panose="02040503050406030204" pitchFamily="18" charset="0"/>
                            <a:ea typeface="Calibri" panose="020F0502020204030204" pitchFamily="34" charset="0"/>
                            <a:cs typeface="Times New Roman" panose="02020603050405020304" pitchFamily="18" charset="0"/>
                          </a:rPr>
                          <m:t> </m:t>
                        </m:r>
                      </m:sub>
                    </m:sSub>
                  </m:oMath>
                </a14:m>
                <a:r>
                  <a:rPr lang="en-US" sz="1600" dirty="0">
                    <a:solidFill>
                      <a:schemeClr val="bg1"/>
                    </a:solidFill>
                    <a:ea typeface="Calibri" panose="020F0502020204030204" pitchFamily="34" charset="0"/>
                    <a:cs typeface="Times New Roman" panose="02020603050405020304" pitchFamily="18" charset="0"/>
                  </a:rPr>
                  <a:t>=  _6.02dB__________</a:t>
                </a:r>
              </a:p>
              <a:p>
                <a:r>
                  <a:rPr lang="en-US" sz="1600" dirty="0">
                    <a:solidFill>
                      <a:schemeClr val="bg1"/>
                    </a:solidFill>
                  </a:rPr>
                  <a:t> </a:t>
                </a:r>
              </a:p>
              <a:p>
                <a:r>
                  <a:rPr lang="en-US" sz="1600" dirty="0">
                    <a:solidFill>
                      <a:schemeClr val="bg1"/>
                    </a:solidFill>
                  </a:rPr>
                  <a:t>9. </a:t>
                </a:r>
                <a:r>
                  <a:rPr lang="en-US" sz="1600" dirty="0">
                    <a:solidFill>
                      <a:schemeClr val="bg1"/>
                    </a:solidFill>
                    <a:ea typeface="Calibri" panose="020F0502020204030204" pitchFamily="34" charset="0"/>
                    <a:cs typeface="Times New Roman" panose="02020603050405020304" pitchFamily="18" charset="0"/>
                  </a:rPr>
                  <a:t>Is your calculation approximately the same as the result from Part 1 Step 2? </a:t>
                </a:r>
                <a:r>
                  <a:rPr lang="en-US" sz="1600" dirty="0">
                    <a:solidFill>
                      <a:schemeClr val="bg1"/>
                    </a:solidFill>
                  </a:rPr>
                  <a:t>[4 points] </a:t>
                </a:r>
                <a:endParaRPr lang="en-US" sz="1600" dirty="0">
                  <a:solidFill>
                    <a:schemeClr val="bg1"/>
                  </a:solidFill>
                  <a:ea typeface="Calibri" panose="020F0502020204030204" pitchFamily="34" charset="0"/>
                  <a:cs typeface="Times New Roman" panose="02020603050405020304" pitchFamily="18" charset="0"/>
                </a:endParaRPr>
              </a:p>
              <a:p>
                <a:r>
                  <a:rPr lang="en-US" sz="1600" b="1" dirty="0">
                    <a:solidFill>
                      <a:schemeClr val="bg1"/>
                    </a:solidFill>
                  </a:rPr>
                  <a:t>Answer: yes</a:t>
                </a:r>
              </a:p>
              <a:p>
                <a:endParaRPr lang="en-US" sz="1600" dirty="0"/>
              </a:p>
            </p:txBody>
          </p:sp>
        </mc:Choice>
        <mc:Fallback>
          <p:sp>
            <p:nvSpPr>
              <p:cNvPr id="6" name="Text Placeholder 6">
                <a:extLst>
                  <a:ext uri="{FF2B5EF4-FFF2-40B4-BE49-F238E27FC236}">
                    <a16:creationId xmlns:a16="http://schemas.microsoft.com/office/drawing/2014/main" id="{3C22B73B-8888-45A2-85B6-7AB09F8DE173}"/>
                  </a:ext>
                </a:extLst>
              </p:cNvPr>
              <p:cNvSpPr txBox="1">
                <a:spLocks noRot="1" noChangeAspect="1" noMove="1" noResize="1" noEditPoints="1" noAdjustHandles="1" noChangeArrowheads="1" noChangeShapeType="1" noTextEdit="1"/>
              </p:cNvSpPr>
              <p:nvPr/>
            </p:nvSpPr>
            <p:spPr>
              <a:xfrm>
                <a:off x="1981200" y="1143000"/>
                <a:ext cx="7696200" cy="5105400"/>
              </a:xfrm>
              <a:prstGeom prst="rect">
                <a:avLst/>
              </a:prstGeom>
              <a:blipFill>
                <a:blip r:embed="rId2"/>
                <a:stretch>
                  <a:fillRect l="-396"/>
                </a:stretch>
              </a:blipFill>
            </p:spPr>
            <p:txBody>
              <a:bodyPr/>
              <a:lstStyle/>
              <a:p>
                <a:r>
                  <a:rPr lang="en-US">
                    <a:noFill/>
                  </a:rPr>
                  <a:t> </a:t>
                </a:r>
              </a:p>
            </p:txBody>
          </p:sp>
        </mc:Fallback>
      </mc:AlternateContent>
      <p:sp>
        <p:nvSpPr>
          <p:cNvPr id="4" name="Title 3">
            <a:extLst>
              <a:ext uri="{FF2B5EF4-FFF2-40B4-BE49-F238E27FC236}">
                <a16:creationId xmlns:a16="http://schemas.microsoft.com/office/drawing/2014/main" id="{98EC6425-D2AA-4ED7-8955-375BF90E2444}"/>
              </a:ext>
            </a:extLst>
          </p:cNvPr>
          <p:cNvSpPr>
            <a:spLocks noGrp="1"/>
          </p:cNvSpPr>
          <p:nvPr>
            <p:ph type="title"/>
          </p:nvPr>
        </p:nvSpPr>
        <p:spPr>
          <a:xfrm>
            <a:off x="1981201" y="381000"/>
            <a:ext cx="5818139" cy="566738"/>
          </a:xfrm>
        </p:spPr>
        <p:txBody>
          <a:bodyPr>
            <a:noAutofit/>
          </a:bodyPr>
          <a:lstStyle/>
          <a:p>
            <a:r>
              <a:rPr lang="en-US" sz="2800" b="0" dirty="0">
                <a:solidFill>
                  <a:schemeClr val="accent3"/>
                </a:solidFill>
              </a:rPr>
              <a:t>Free Space Path Loss Cont.</a:t>
            </a:r>
          </a:p>
        </p:txBody>
      </p:sp>
    </p:spTree>
    <p:extLst>
      <p:ext uri="{BB962C8B-B14F-4D97-AF65-F5344CB8AC3E}">
        <p14:creationId xmlns:p14="http://schemas.microsoft.com/office/powerpoint/2010/main" val="1370728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100000">
              <a:schemeClr val="tx2"/>
            </a:gs>
            <a:gs pos="81000">
              <a:schemeClr val="accent6"/>
            </a:gs>
            <a:gs pos="55000">
              <a:srgbClr val="02090E"/>
            </a:gs>
            <a:gs pos="14000">
              <a:schemeClr val="accent4">
                <a:lumMod val="75000"/>
              </a:schemeClr>
            </a:gs>
            <a:gs pos="0">
              <a:schemeClr val="accent4"/>
            </a:gs>
          </a:gsLst>
          <a:lin ang="2700000" scaled="1"/>
          <a:tileRect/>
        </a:gra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A2458FF-0D0C-4ACC-C6FB-103BC0BADCCD}"/>
              </a:ext>
            </a:extLst>
          </p:cNvPr>
          <p:cNvSpPr>
            <a:spLocks noGrp="1"/>
          </p:cNvSpPr>
          <p:nvPr>
            <p:ph type="title"/>
          </p:nvPr>
        </p:nvSpPr>
        <p:spPr>
          <a:xfrm>
            <a:off x="838201" y="365125"/>
            <a:ext cx="4466502" cy="1936866"/>
          </a:xfrm>
        </p:spPr>
        <p:txBody>
          <a:bodyPr/>
          <a:lstStyle/>
          <a:p>
            <a:r>
              <a:rPr lang="en-US" dirty="0"/>
              <a:t>Introduction</a:t>
            </a:r>
          </a:p>
        </p:txBody>
      </p:sp>
      <p:sp>
        <p:nvSpPr>
          <p:cNvPr id="31" name="Text Placeholder 3">
            <a:extLst>
              <a:ext uri="{FF2B5EF4-FFF2-40B4-BE49-F238E27FC236}">
                <a16:creationId xmlns:a16="http://schemas.microsoft.com/office/drawing/2014/main" id="{F1239C0E-3F39-787D-0FC3-6B7C9BA37E8F}"/>
              </a:ext>
            </a:extLst>
          </p:cNvPr>
          <p:cNvSpPr>
            <a:spLocks noGrp="1"/>
          </p:cNvSpPr>
          <p:nvPr>
            <p:ph sz="quarter" idx="10"/>
          </p:nvPr>
        </p:nvSpPr>
        <p:spPr>
          <a:xfrm>
            <a:off x="106680" y="2732723"/>
            <a:ext cx="5989320" cy="3850957"/>
          </a:xfrm>
        </p:spPr>
        <p:txBody>
          <a:bodyPr anchor="t"/>
          <a:lstStyle/>
          <a:p>
            <a:r>
              <a:rPr lang="en-US" sz="1800" dirty="0">
                <a:effectLst/>
                <a:latin typeface="Arial" panose="020B0604020202020204" pitchFamily="34" charset="0"/>
                <a:ea typeface="Arial" panose="020B0604020202020204" pitchFamily="34" charset="0"/>
              </a:rPr>
              <a:t>This class was an introduction into modulation mechanisms, encoding schemes, characteristics of wireline</a:t>
            </a:r>
            <a:r>
              <a:rPr lang="en-US" sz="1800" spc="-265" dirty="0">
                <a:effectLst/>
                <a:latin typeface="Arial" panose="020B0604020202020204" pitchFamily="34" charset="0"/>
                <a:ea typeface="Arial" panose="020B0604020202020204" pitchFamily="34" charset="0"/>
              </a:rPr>
              <a:t> </a:t>
            </a:r>
            <a:r>
              <a:rPr lang="en-US" sz="1800" dirty="0">
                <a:effectLst/>
                <a:latin typeface="Arial" panose="020B0604020202020204" pitchFamily="34" charset="0"/>
                <a:ea typeface="Arial" panose="020B0604020202020204" pitchFamily="34" charset="0"/>
              </a:rPr>
              <a:t>and wireless transmission media that make digital transmission possible. The implementation and analysis of simulations involve baseband signals,</a:t>
            </a:r>
            <a:r>
              <a:rPr lang="en-US" sz="1800" spc="5" dirty="0">
                <a:effectLst/>
                <a:latin typeface="Arial" panose="020B0604020202020204" pitchFamily="34" charset="0"/>
                <a:ea typeface="Arial" panose="020B0604020202020204" pitchFamily="34" charset="0"/>
              </a:rPr>
              <a:t> </a:t>
            </a:r>
            <a:r>
              <a:rPr lang="en-US" sz="1800" dirty="0">
                <a:effectLst/>
                <a:latin typeface="Arial" panose="020B0604020202020204" pitchFamily="34" charset="0"/>
                <a:ea typeface="Arial" panose="020B0604020202020204" pitchFamily="34" charset="0"/>
              </a:rPr>
              <a:t>AM/FM signals, Pulse Code Modulation (PCM), line codes, antenna gain, free space path loss, and fading channels. This experience will enable the</a:t>
            </a:r>
            <a:r>
              <a:rPr lang="en-US" sz="1800" spc="5" dirty="0">
                <a:effectLst/>
                <a:latin typeface="Arial" panose="020B0604020202020204" pitchFamily="34" charset="0"/>
                <a:ea typeface="Arial" panose="020B0604020202020204" pitchFamily="34" charset="0"/>
              </a:rPr>
              <a:t> </a:t>
            </a:r>
            <a:r>
              <a:rPr lang="en-US" sz="1800" dirty="0">
                <a:effectLst/>
                <a:latin typeface="Arial" panose="020B0604020202020204" pitchFamily="34" charset="0"/>
                <a:ea typeface="Arial" panose="020B0604020202020204" pitchFamily="34" charset="0"/>
              </a:rPr>
              <a:t>integration</a:t>
            </a:r>
            <a:r>
              <a:rPr lang="en-US" sz="1800" spc="5" dirty="0">
                <a:effectLst/>
                <a:latin typeface="Arial" panose="020B0604020202020204" pitchFamily="34" charset="0"/>
                <a:ea typeface="Arial" panose="020B0604020202020204" pitchFamily="34" charset="0"/>
              </a:rPr>
              <a:t> </a:t>
            </a:r>
            <a:r>
              <a:rPr lang="en-US" sz="1800" dirty="0">
                <a:effectLst/>
                <a:latin typeface="Arial" panose="020B0604020202020204" pitchFamily="34" charset="0"/>
                <a:ea typeface="Arial" panose="020B0604020202020204" pitchFamily="34" charset="0"/>
              </a:rPr>
              <a:t>of</a:t>
            </a:r>
            <a:r>
              <a:rPr lang="en-US" sz="1800" spc="-5" dirty="0">
                <a:effectLst/>
                <a:latin typeface="Arial" panose="020B0604020202020204" pitchFamily="34" charset="0"/>
                <a:ea typeface="Arial" panose="020B0604020202020204" pitchFamily="34" charset="0"/>
              </a:rPr>
              <a:t> </a:t>
            </a:r>
            <a:r>
              <a:rPr lang="en-US" sz="1800" dirty="0">
                <a:effectLst/>
                <a:latin typeface="Arial" panose="020B0604020202020204" pitchFamily="34" charset="0"/>
                <a:ea typeface="Arial" panose="020B0604020202020204" pitchFamily="34" charset="0"/>
              </a:rPr>
              <a:t>IoT technologies</a:t>
            </a:r>
            <a:r>
              <a:rPr lang="en-US" sz="1800" spc="-10" dirty="0">
                <a:effectLst/>
                <a:latin typeface="Arial" panose="020B0604020202020204" pitchFamily="34" charset="0"/>
                <a:ea typeface="Arial" panose="020B0604020202020204" pitchFamily="34" charset="0"/>
              </a:rPr>
              <a:t> </a:t>
            </a:r>
            <a:r>
              <a:rPr lang="en-US" sz="1800" dirty="0">
                <a:effectLst/>
                <a:latin typeface="Arial" panose="020B0604020202020204" pitchFamily="34" charset="0"/>
                <a:ea typeface="Arial" panose="020B0604020202020204" pitchFamily="34" charset="0"/>
              </a:rPr>
              <a:t>and</a:t>
            </a:r>
            <a:r>
              <a:rPr lang="en-US" sz="1800" spc="-10" dirty="0">
                <a:effectLst/>
                <a:latin typeface="Arial" panose="020B0604020202020204" pitchFamily="34" charset="0"/>
                <a:ea typeface="Arial" panose="020B0604020202020204" pitchFamily="34" charset="0"/>
              </a:rPr>
              <a:t> </a:t>
            </a:r>
            <a:r>
              <a:rPr lang="en-US" sz="1800" dirty="0">
                <a:effectLst/>
                <a:latin typeface="Arial" panose="020B0604020202020204" pitchFamily="34" charset="0"/>
                <a:ea typeface="Arial" panose="020B0604020202020204" pitchFamily="34" charset="0"/>
              </a:rPr>
              <a:t>prepare myself and classmates for our</a:t>
            </a:r>
            <a:r>
              <a:rPr lang="en-US" sz="1800" spc="5" dirty="0">
                <a:effectLst/>
                <a:latin typeface="Arial" panose="020B0604020202020204" pitchFamily="34" charset="0"/>
                <a:ea typeface="Arial" panose="020B0604020202020204" pitchFamily="34" charset="0"/>
              </a:rPr>
              <a:t> </a:t>
            </a:r>
            <a:r>
              <a:rPr lang="en-US" sz="1800" dirty="0">
                <a:effectLst/>
                <a:latin typeface="Arial" panose="020B0604020202020204" pitchFamily="34" charset="0"/>
                <a:ea typeface="Arial" panose="020B0604020202020204" pitchFamily="34" charset="0"/>
              </a:rPr>
              <a:t>future</a:t>
            </a:r>
            <a:r>
              <a:rPr lang="en-US" sz="1800" spc="5" dirty="0">
                <a:effectLst/>
                <a:latin typeface="Arial" panose="020B0604020202020204" pitchFamily="34" charset="0"/>
                <a:ea typeface="Arial" panose="020B0604020202020204" pitchFamily="34" charset="0"/>
              </a:rPr>
              <a:t> </a:t>
            </a:r>
            <a:r>
              <a:rPr lang="en-US" sz="1800" dirty="0">
                <a:effectLst/>
                <a:latin typeface="Arial" panose="020B0604020202020204" pitchFamily="34" charset="0"/>
                <a:ea typeface="Arial" panose="020B0604020202020204" pitchFamily="34" charset="0"/>
              </a:rPr>
              <a:t>careers</a:t>
            </a:r>
            <a:r>
              <a:rPr lang="en-US" sz="1800" spc="5" dirty="0">
                <a:effectLst/>
                <a:latin typeface="Arial" panose="020B0604020202020204" pitchFamily="34" charset="0"/>
                <a:ea typeface="Arial" panose="020B0604020202020204" pitchFamily="34" charset="0"/>
              </a:rPr>
              <a:t> </a:t>
            </a:r>
            <a:r>
              <a:rPr lang="en-US" sz="1800" dirty="0">
                <a:effectLst/>
                <a:latin typeface="Arial" panose="020B0604020202020204" pitchFamily="34" charset="0"/>
                <a:ea typeface="Arial" panose="020B0604020202020204" pitchFamily="34" charset="0"/>
              </a:rPr>
              <a:t>in</a:t>
            </a:r>
            <a:r>
              <a:rPr lang="en-US" sz="1800" spc="-15" dirty="0">
                <a:effectLst/>
                <a:latin typeface="Arial" panose="020B0604020202020204" pitchFamily="34" charset="0"/>
                <a:ea typeface="Arial" panose="020B0604020202020204" pitchFamily="34" charset="0"/>
              </a:rPr>
              <a:t> </a:t>
            </a:r>
            <a:r>
              <a:rPr lang="en-US" sz="1800" dirty="0">
                <a:effectLst/>
                <a:latin typeface="Arial" panose="020B0604020202020204" pitchFamily="34" charset="0"/>
                <a:ea typeface="Arial" panose="020B0604020202020204" pitchFamily="34" charset="0"/>
              </a:rPr>
              <a:t>Information</a:t>
            </a:r>
            <a:r>
              <a:rPr lang="en-US" sz="1800" spc="-10" dirty="0">
                <a:effectLst/>
                <a:latin typeface="Arial" panose="020B0604020202020204" pitchFamily="34" charset="0"/>
                <a:ea typeface="Arial" panose="020B0604020202020204" pitchFamily="34" charset="0"/>
              </a:rPr>
              <a:t> </a:t>
            </a:r>
            <a:r>
              <a:rPr lang="en-US" sz="1800" dirty="0">
                <a:effectLst/>
                <a:latin typeface="Arial" panose="020B0604020202020204" pitchFamily="34" charset="0"/>
                <a:ea typeface="Arial" panose="020B0604020202020204" pitchFamily="34" charset="0"/>
              </a:rPr>
              <a:t>Technology.</a:t>
            </a:r>
          </a:p>
          <a:p>
            <a:endParaRPr lang="en-US" dirty="0"/>
          </a:p>
        </p:txBody>
      </p:sp>
    </p:spTree>
    <p:extLst>
      <p:ext uri="{BB962C8B-B14F-4D97-AF65-F5344CB8AC3E}">
        <p14:creationId xmlns:p14="http://schemas.microsoft.com/office/powerpoint/2010/main" val="14601593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 y="1821180"/>
            <a:ext cx="12191994" cy="3215641"/>
          </a:xfrm>
        </p:spPr>
        <p:txBody>
          <a:bodyPr anchor="ctr">
            <a:normAutofit fontScale="90000"/>
          </a:bodyPr>
          <a:lstStyle/>
          <a:p>
            <a:br>
              <a:rPr lang="en-US" dirty="0"/>
            </a:br>
            <a:r>
              <a:rPr lang="en-US" dirty="0"/>
              <a:t>Bit Error Rate of Fading Channels</a:t>
            </a:r>
            <a:br>
              <a:rPr lang="en-US" dirty="0"/>
            </a:b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75000"/>
              </a:schemeClr>
            </a:gs>
            <a:gs pos="99000">
              <a:srgbClr val="05202E"/>
            </a:gs>
          </a:gsLst>
          <a:lin ang="5400000" scaled="1"/>
        </a:gradFill>
        <a:effectLst/>
      </p:bgPr>
    </p:bg>
    <p:spTree>
      <p:nvGrpSpPr>
        <p:cNvPr id="1" name=""/>
        <p:cNvGrpSpPr/>
        <p:nvPr/>
      </p:nvGrpSpPr>
      <p:grpSpPr>
        <a:xfrm>
          <a:off x="0" y="0"/>
          <a:ext cx="0" cy="0"/>
          <a:chOff x="0" y="0"/>
          <a:chExt cx="0" cy="0"/>
        </a:xfrm>
      </p:grpSpPr>
      <p:sp>
        <p:nvSpPr>
          <p:cNvPr id="5" name="Text Placeholder 6">
            <a:extLst>
              <a:ext uri="{FF2B5EF4-FFF2-40B4-BE49-F238E27FC236}">
                <a16:creationId xmlns:a16="http://schemas.microsoft.com/office/drawing/2014/main" id="{FADDAB32-E602-42AB-85E5-81A683738955}"/>
              </a:ext>
            </a:extLst>
          </p:cNvPr>
          <p:cNvSpPr txBox="1">
            <a:spLocks/>
          </p:cNvSpPr>
          <p:nvPr/>
        </p:nvSpPr>
        <p:spPr>
          <a:xfrm>
            <a:off x="1336041" y="971604"/>
            <a:ext cx="7524945" cy="974036"/>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600" dirty="0">
                <a:solidFill>
                  <a:schemeClr val="accent3"/>
                </a:solidFill>
                <a:ea typeface="Calibri" panose="020F0502020204030204" pitchFamily="34" charset="0"/>
                <a:cs typeface="Times New Roman" panose="02020603050405020304" pitchFamily="18" charset="0"/>
              </a:rPr>
              <a:t>This screenshot should show the bit rate error performance of both AWGN and Rician fading channels.</a:t>
            </a:r>
            <a:endParaRPr lang="en-US" sz="1600" dirty="0">
              <a:solidFill>
                <a:schemeClr val="accent3"/>
              </a:solidFill>
            </a:endParaRPr>
          </a:p>
        </p:txBody>
      </p:sp>
      <p:sp>
        <p:nvSpPr>
          <p:cNvPr id="7" name="Title 1">
            <a:extLst>
              <a:ext uri="{FF2B5EF4-FFF2-40B4-BE49-F238E27FC236}">
                <a16:creationId xmlns:a16="http://schemas.microsoft.com/office/drawing/2014/main" id="{12570DED-E942-4274-A5C5-61D0403EDC64}"/>
              </a:ext>
            </a:extLst>
          </p:cNvPr>
          <p:cNvSpPr txBox="1">
            <a:spLocks/>
          </p:cNvSpPr>
          <p:nvPr/>
        </p:nvSpPr>
        <p:spPr>
          <a:xfrm>
            <a:off x="401320" y="156608"/>
            <a:ext cx="5334000"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en-US" sz="2800" dirty="0">
                <a:solidFill>
                  <a:schemeClr val="accent3"/>
                </a:solidFill>
                <a:ea typeface="Times New Roman" panose="02020603050405020304" pitchFamily="18" charset="0"/>
                <a:cs typeface="Calibri" panose="020F0502020204030204" pitchFamily="34" charset="0"/>
              </a:rPr>
              <a:t>AWGN Channel and Rician Channel </a:t>
            </a:r>
            <a:endParaRPr lang="en-US" sz="2800" dirty="0">
              <a:solidFill>
                <a:schemeClr val="accent3"/>
              </a:solidFill>
              <a:latin typeface="+mn-lt"/>
              <a:ea typeface="+mn-ea"/>
              <a:cs typeface="+mn-cs"/>
            </a:endParaRPr>
          </a:p>
        </p:txBody>
      </p:sp>
      <p:pic>
        <p:nvPicPr>
          <p:cNvPr id="4" name="Content Placeholder 3">
            <a:extLst>
              <a:ext uri="{FF2B5EF4-FFF2-40B4-BE49-F238E27FC236}">
                <a16:creationId xmlns:a16="http://schemas.microsoft.com/office/drawing/2014/main" id="{793264F4-206D-902C-59B7-8ADBCC862FE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55241" y="1726512"/>
            <a:ext cx="4841239" cy="5073826"/>
          </a:xfrm>
        </p:spPr>
      </p:pic>
    </p:spTree>
    <p:extLst>
      <p:ext uri="{BB962C8B-B14F-4D97-AF65-F5344CB8AC3E}">
        <p14:creationId xmlns:p14="http://schemas.microsoft.com/office/powerpoint/2010/main" val="17929933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75000"/>
              </a:schemeClr>
            </a:gs>
            <a:gs pos="99000">
              <a:srgbClr val="05202E"/>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DCB778-6CB1-4DD4-8633-1D0734428345}"/>
              </a:ext>
            </a:extLst>
          </p:cNvPr>
          <p:cNvSpPr>
            <a:spLocks noGrp="1"/>
          </p:cNvSpPr>
          <p:nvPr>
            <p:ph idx="1"/>
          </p:nvPr>
        </p:nvSpPr>
        <p:spPr>
          <a:xfrm>
            <a:off x="2209800" y="1143001"/>
            <a:ext cx="7524946" cy="4436163"/>
          </a:xfrm>
        </p:spPr>
        <p:txBody>
          <a:bodyPr>
            <a:normAutofit/>
          </a:bodyPr>
          <a:lstStyle/>
          <a:p>
            <a:pPr>
              <a:lnSpc>
                <a:spcPct val="115000"/>
              </a:lnSpc>
              <a:spcBef>
                <a:spcPts val="0"/>
              </a:spcBef>
            </a:pPr>
            <a:r>
              <a:rPr lang="en-US" sz="2400" dirty="0">
                <a:solidFill>
                  <a:schemeClr val="bg1"/>
                </a:solidFill>
                <a:latin typeface="Calibri" panose="020F0502020204030204" pitchFamily="34" charset="0"/>
                <a:ea typeface="Calibri" panose="020F0502020204030204" pitchFamily="34" charset="0"/>
                <a:cs typeface="Calibri" panose="020F0502020204030204" pitchFamily="34" charset="0"/>
              </a:rPr>
              <a:t>Compare and contrast the BER performance of PSK over a noise limited (AWGN) transmission channel to the performance of PSK over a Rician channel at 5- and 10-dB Signal to Noise Ratio (E</a:t>
            </a:r>
            <a:r>
              <a:rPr lang="en-US" sz="2400" baseline="-25000" dirty="0">
                <a:solidFill>
                  <a:schemeClr val="bg1"/>
                </a:solidFill>
                <a:latin typeface="Calibri" panose="020F0502020204030204" pitchFamily="34" charset="0"/>
                <a:ea typeface="Calibri" panose="020F0502020204030204" pitchFamily="34" charset="0"/>
                <a:cs typeface="Calibri" panose="020F0502020204030204" pitchFamily="34" charset="0"/>
              </a:rPr>
              <a:t>b</a:t>
            </a:r>
            <a:r>
              <a:rPr lang="en-US" sz="2400" dirty="0">
                <a:solidFill>
                  <a:schemeClr val="bg1"/>
                </a:solidFill>
                <a:latin typeface="Calibri" panose="020F0502020204030204" pitchFamily="34" charset="0"/>
                <a:ea typeface="Calibri" panose="020F0502020204030204" pitchFamily="34" charset="0"/>
                <a:cs typeface="Calibri" panose="020F0502020204030204" pitchFamily="34" charset="0"/>
              </a:rPr>
              <a:t>/N</a:t>
            </a:r>
            <a:r>
              <a:rPr lang="en-US" sz="2400" baseline="-25000" dirty="0">
                <a:solidFill>
                  <a:schemeClr val="bg1"/>
                </a:solidFill>
                <a:latin typeface="Calibri" panose="020F0502020204030204" pitchFamily="34" charset="0"/>
                <a:ea typeface="Calibri" panose="020F0502020204030204" pitchFamily="34" charset="0"/>
                <a:cs typeface="Calibri" panose="020F0502020204030204" pitchFamily="34" charset="0"/>
              </a:rPr>
              <a:t>0</a:t>
            </a:r>
            <a:r>
              <a:rPr lang="en-US" sz="2400" dirty="0">
                <a:solidFill>
                  <a:schemeClr val="bg1"/>
                </a:solidFill>
                <a:latin typeface="Calibri" panose="020F0502020204030204" pitchFamily="34" charset="0"/>
                <a:ea typeface="Calibri" panose="020F0502020204030204" pitchFamily="34" charset="0"/>
                <a:cs typeface="Calibri" panose="020F0502020204030204" pitchFamily="34" charset="0"/>
              </a:rPr>
              <a:t>), respectively.</a:t>
            </a:r>
          </a:p>
          <a:p>
            <a:pPr>
              <a:lnSpc>
                <a:spcPct val="115000"/>
              </a:lnSpc>
              <a:spcBef>
                <a:spcPts val="0"/>
              </a:spcBef>
            </a:pPr>
            <a:endParaRPr lang="en-US" sz="24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nSpc>
                <a:spcPct val="115000"/>
              </a:lnSpc>
              <a:spcBef>
                <a:spcPts val="0"/>
              </a:spcBef>
            </a:pPr>
            <a:r>
              <a:rPr lang="en-US" sz="2400" dirty="0">
                <a:solidFill>
                  <a:schemeClr val="bg1"/>
                </a:solidFill>
                <a:latin typeface="Calibri" panose="020F0502020204030204" pitchFamily="34" charset="0"/>
                <a:ea typeface="Calibri" panose="020F0502020204030204" pitchFamily="34" charset="0"/>
                <a:cs typeface="Calibri" panose="020F0502020204030204" pitchFamily="34" charset="0"/>
              </a:rPr>
              <a:t>Is there a significant difference in BER performance of PSK between the AWGN channel and Rician channel?</a:t>
            </a:r>
            <a:endParaRPr lang="en-US" sz="24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r>
              <a:rPr lang="en-US" sz="2400" b="1" dirty="0">
                <a:solidFill>
                  <a:schemeClr val="bg1"/>
                </a:solidFill>
                <a:latin typeface="Calibri" panose="020F0502020204030204" pitchFamily="34" charset="0"/>
                <a:cs typeface="Times New Roman" panose="02020603050405020304" pitchFamily="18" charset="0"/>
              </a:rPr>
              <a:t>Answer: yes there is a significant difference in contrast </a:t>
            </a:r>
            <a:endParaRPr lang="en-US" sz="2400" b="1" dirty="0">
              <a:solidFill>
                <a:schemeClr val="bg1"/>
              </a:solidFill>
            </a:endParaRPr>
          </a:p>
        </p:txBody>
      </p:sp>
      <p:sp>
        <p:nvSpPr>
          <p:cNvPr id="6" name="Title 1">
            <a:extLst>
              <a:ext uri="{FF2B5EF4-FFF2-40B4-BE49-F238E27FC236}">
                <a16:creationId xmlns:a16="http://schemas.microsoft.com/office/drawing/2014/main" id="{A6377E6E-C0A5-4872-8F20-1D6E94308EFE}"/>
              </a:ext>
            </a:extLst>
          </p:cNvPr>
          <p:cNvSpPr txBox="1">
            <a:spLocks/>
          </p:cNvSpPr>
          <p:nvPr/>
        </p:nvSpPr>
        <p:spPr>
          <a:xfrm>
            <a:off x="2209800" y="304800"/>
            <a:ext cx="5334000"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en-US" sz="2800" dirty="0">
                <a:solidFill>
                  <a:schemeClr val="accent3"/>
                </a:solidFill>
                <a:ea typeface="Times New Roman" panose="02020603050405020304" pitchFamily="18" charset="0"/>
                <a:cs typeface="Calibri" panose="020F0502020204030204" pitchFamily="34" charset="0"/>
              </a:rPr>
              <a:t>AWGN Channel and Rician Channel </a:t>
            </a:r>
            <a:endParaRPr lang="en-US" sz="2800" dirty="0">
              <a:solidFill>
                <a:schemeClr val="accent3"/>
              </a:solidFill>
              <a:latin typeface="+mn-lt"/>
              <a:ea typeface="+mn-ea"/>
              <a:cs typeface="+mn-cs"/>
            </a:endParaRPr>
          </a:p>
        </p:txBody>
      </p:sp>
    </p:spTree>
    <p:extLst>
      <p:ext uri="{BB962C8B-B14F-4D97-AF65-F5344CB8AC3E}">
        <p14:creationId xmlns:p14="http://schemas.microsoft.com/office/powerpoint/2010/main" val="3873079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75000"/>
              </a:schemeClr>
            </a:gs>
            <a:gs pos="99000">
              <a:srgbClr val="05202E"/>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2343A-9CB0-F2AD-EF62-5DEE3E97F956}"/>
              </a:ext>
            </a:extLst>
          </p:cNvPr>
          <p:cNvSpPr>
            <a:spLocks noGrp="1"/>
          </p:cNvSpPr>
          <p:nvPr>
            <p:ph type="title"/>
          </p:nvPr>
        </p:nvSpPr>
        <p:spPr>
          <a:xfrm>
            <a:off x="550863" y="549275"/>
            <a:ext cx="3565525" cy="5543549"/>
          </a:xfrm>
        </p:spPr>
        <p:txBody>
          <a:bodyPr vert="horz" wrap="square" lIns="0" tIns="0" rIns="0" bIns="0" rtlCol="0" anchor="ctr" anchorCtr="0">
            <a:normAutofit/>
          </a:bodyPr>
          <a:lstStyle/>
          <a:p>
            <a:pPr>
              <a:lnSpc>
                <a:spcPct val="100000"/>
              </a:lnSpc>
            </a:pPr>
            <a:r>
              <a:rPr lang="en-US" sz="4800" dirty="0"/>
              <a:t>Career Skills </a:t>
            </a:r>
          </a:p>
        </p:txBody>
      </p:sp>
      <p:graphicFrame>
        <p:nvGraphicFramePr>
          <p:cNvPr id="24" name="Content Placeholder 2">
            <a:extLst>
              <a:ext uri="{FF2B5EF4-FFF2-40B4-BE49-F238E27FC236}">
                <a16:creationId xmlns:a16="http://schemas.microsoft.com/office/drawing/2014/main" id="{C8F203B0-2F87-151F-99BD-4622CB666DA3}"/>
              </a:ext>
            </a:extLst>
          </p:cNvPr>
          <p:cNvGraphicFramePr>
            <a:graphicFrameLocks noGrp="1"/>
          </p:cNvGraphicFramePr>
          <p:nvPr>
            <p:ph idx="1"/>
            <p:extLst>
              <p:ext uri="{D42A27DB-BD31-4B8C-83A1-F6EECF244321}">
                <p14:modId xmlns:p14="http://schemas.microsoft.com/office/powerpoint/2010/main" val="3377057013"/>
              </p:ext>
            </p:extLst>
          </p:nvPr>
        </p:nvGraphicFramePr>
        <p:xfrm>
          <a:off x="3260725" y="742951"/>
          <a:ext cx="6373814" cy="57594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528417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76CC09F-7383-3A4C-555C-35DA0BB4B76E}"/>
              </a:ext>
            </a:extLst>
          </p:cNvPr>
          <p:cNvSpPr>
            <a:spLocks noGrp="1"/>
          </p:cNvSpPr>
          <p:nvPr>
            <p:ph type="title"/>
          </p:nvPr>
        </p:nvSpPr>
        <p:spPr>
          <a:xfrm>
            <a:off x="3305669" y="113097"/>
            <a:ext cx="7420819" cy="1656304"/>
          </a:xfrm>
        </p:spPr>
        <p:txBody>
          <a:bodyPr vert="horz" lIns="0" tIns="0" rIns="0" bIns="0" rtlCol="0" anchor="b" anchorCtr="0">
            <a:normAutofit/>
          </a:bodyPr>
          <a:lstStyle/>
          <a:p>
            <a:r>
              <a:rPr lang="en-US"/>
              <a:t>References</a:t>
            </a:r>
          </a:p>
        </p:txBody>
      </p:sp>
      <p:graphicFrame>
        <p:nvGraphicFramePr>
          <p:cNvPr id="23" name="Content Placeholder 5">
            <a:extLst>
              <a:ext uri="{FF2B5EF4-FFF2-40B4-BE49-F238E27FC236}">
                <a16:creationId xmlns:a16="http://schemas.microsoft.com/office/drawing/2014/main" id="{9E3C3E43-DF03-19B5-F15B-AA9743EE23E6}"/>
              </a:ext>
            </a:extLst>
          </p:cNvPr>
          <p:cNvGraphicFramePr>
            <a:graphicFrameLocks noGrp="1"/>
          </p:cNvGraphicFramePr>
          <p:nvPr>
            <p:ph sz="quarter" idx="31"/>
            <p:extLst>
              <p:ext uri="{D42A27DB-BD31-4B8C-83A1-F6EECF244321}">
                <p14:modId xmlns:p14="http://schemas.microsoft.com/office/powerpoint/2010/main" val="3339401338"/>
              </p:ext>
            </p:extLst>
          </p:nvPr>
        </p:nvGraphicFramePr>
        <p:xfrm>
          <a:off x="3305669" y="2470150"/>
          <a:ext cx="7420819" cy="36766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534607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3EB8B-0AB9-7554-AEEA-E8D744959E9A}"/>
              </a:ext>
            </a:extLst>
          </p:cNvPr>
          <p:cNvSpPr>
            <a:spLocks noGrp="1"/>
          </p:cNvSpPr>
          <p:nvPr>
            <p:ph type="title"/>
          </p:nvPr>
        </p:nvSpPr>
        <p:spPr>
          <a:xfrm>
            <a:off x="6889627" y="-202184"/>
            <a:ext cx="4352662" cy="2203704"/>
          </a:xfrm>
        </p:spPr>
        <p:txBody>
          <a:bodyPr/>
          <a:lstStyle/>
          <a:p>
            <a:pPr lvl="0"/>
            <a:r>
              <a:rPr lang="en-US" noProof="0" dirty="0"/>
              <a:t>Conclusion</a:t>
            </a:r>
          </a:p>
        </p:txBody>
      </p:sp>
      <p:pic>
        <p:nvPicPr>
          <p:cNvPr id="6" name="Picture Placeholder 5" descr="A blue and purple spiral">
            <a:extLst>
              <a:ext uri="{FF2B5EF4-FFF2-40B4-BE49-F238E27FC236}">
                <a16:creationId xmlns:a16="http://schemas.microsoft.com/office/drawing/2014/main" id="{05B64636-376E-96D4-B550-D764B2C6A6A7}"/>
              </a:ext>
            </a:extLst>
          </p:cNvPr>
          <p:cNvPicPr>
            <a:picLocks noGrp="1" noChangeAspect="1"/>
          </p:cNvPicPr>
          <p:nvPr>
            <p:ph type="pic" sz="quarter" idx="37"/>
          </p:nvPr>
        </p:nvPicPr>
        <p:blipFill rotWithShape="1">
          <a:blip r:embed="rId3" cstate="screen">
            <a:extLst>
              <a:ext uri="{28A0092B-C50C-407E-A947-70E740481C1C}">
                <a14:useLocalDpi xmlns:a14="http://schemas.microsoft.com/office/drawing/2010/main"/>
              </a:ext>
            </a:extLst>
          </a:blip>
          <a:srcRect t="202" b="202"/>
          <a:stretch/>
        </p:blipFill>
        <p:spPr>
          <a:xfrm>
            <a:off x="336550" y="336550"/>
            <a:ext cx="5303640" cy="6184900"/>
          </a:xfrm>
        </p:spPr>
      </p:pic>
      <p:sp>
        <p:nvSpPr>
          <p:cNvPr id="3" name="Content Placeholder 2">
            <a:extLst>
              <a:ext uri="{FF2B5EF4-FFF2-40B4-BE49-F238E27FC236}">
                <a16:creationId xmlns:a16="http://schemas.microsoft.com/office/drawing/2014/main" id="{FB2F5F9A-B16D-CA49-7F40-A0142E41DC56}"/>
              </a:ext>
            </a:extLst>
          </p:cNvPr>
          <p:cNvSpPr>
            <a:spLocks noGrp="1"/>
          </p:cNvSpPr>
          <p:nvPr>
            <p:ph sz="quarter" idx="36"/>
          </p:nvPr>
        </p:nvSpPr>
        <p:spPr>
          <a:xfrm>
            <a:off x="6870729" y="2748677"/>
            <a:ext cx="4371560" cy="3022201"/>
          </a:xfrm>
        </p:spPr>
        <p:txBody>
          <a:bodyPr/>
          <a:lstStyle/>
          <a:p>
            <a:r>
              <a:rPr lang="en-US" dirty="0"/>
              <a:t>Overall, this class was moderately intriguing, Tho met with many challenges with the vendors systems we were using that caused quite a bit of anguish and inconsistency for the dynamic of the class, also it being my first class with no live sessions was an adjustment as well, but the material and the subject matter itself was not bad and piggybacked on previous classes around networking and security as well. So, it will help other students move forward on their path. </a:t>
            </a:r>
          </a:p>
        </p:txBody>
      </p:sp>
    </p:spTree>
    <p:extLst>
      <p:ext uri="{BB962C8B-B14F-4D97-AF65-F5344CB8AC3E}">
        <p14:creationId xmlns:p14="http://schemas.microsoft.com/office/powerpoint/2010/main" val="910315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D2D5F-709C-5C0A-95CB-B257D5E153D2}"/>
              </a:ext>
            </a:extLst>
          </p:cNvPr>
          <p:cNvSpPr>
            <a:spLocks noGrp="1"/>
          </p:cNvSpPr>
          <p:nvPr>
            <p:ph type="title"/>
          </p:nvPr>
        </p:nvSpPr>
        <p:spPr>
          <a:xfrm>
            <a:off x="3305669" y="113097"/>
            <a:ext cx="7420819" cy="1656304"/>
          </a:xfrm>
        </p:spPr>
        <p:txBody>
          <a:bodyPr anchor="b">
            <a:normAutofit/>
          </a:bodyPr>
          <a:lstStyle/>
          <a:p>
            <a:r>
              <a:rPr lang="en-US" dirty="0"/>
              <a:t>Table of contents</a:t>
            </a:r>
          </a:p>
        </p:txBody>
      </p:sp>
      <p:sp>
        <p:nvSpPr>
          <p:cNvPr id="8" name="Slide Number Placeholder 3">
            <a:extLst>
              <a:ext uri="{FF2B5EF4-FFF2-40B4-BE49-F238E27FC236}">
                <a16:creationId xmlns:a16="http://schemas.microsoft.com/office/drawing/2014/main" id="{55484716-38E5-691D-9902-EB675619F776}"/>
              </a:ext>
            </a:extLst>
          </p:cNvPr>
          <p:cNvSpPr>
            <a:spLocks noGrp="1"/>
          </p:cNvSpPr>
          <p:nvPr>
            <p:ph type="sldNum" sz="quarter" idx="12"/>
          </p:nvPr>
        </p:nvSpPr>
        <p:spPr>
          <a:xfrm>
            <a:off x="9140971" y="6226198"/>
            <a:ext cx="2743200" cy="365125"/>
          </a:xfrm>
        </p:spPr>
        <p:txBody>
          <a:bodyPr anchor="ctr">
            <a:normAutofit/>
          </a:bodyPr>
          <a:lstStyle/>
          <a:p>
            <a:pPr>
              <a:spcAft>
                <a:spcPts val="600"/>
              </a:spcAft>
            </a:pPr>
            <a:fld id="{FE024F78-56A6-7740-B68D-8D4D026EDF3F}" type="slidenum">
              <a:rPr lang="en-US" smtClean="0"/>
              <a:pPr>
                <a:spcAft>
                  <a:spcPts val="600"/>
                </a:spcAft>
              </a:pPr>
              <a:t>3</a:t>
            </a:fld>
            <a:endParaRPr lang="en-US"/>
          </a:p>
        </p:txBody>
      </p:sp>
      <p:graphicFrame>
        <p:nvGraphicFramePr>
          <p:cNvPr id="10" name="Content Placeholder 2">
            <a:extLst>
              <a:ext uri="{FF2B5EF4-FFF2-40B4-BE49-F238E27FC236}">
                <a16:creationId xmlns:a16="http://schemas.microsoft.com/office/drawing/2014/main" id="{D97CC40D-EA74-287C-5A14-9A7D85C942D0}"/>
              </a:ext>
            </a:extLst>
          </p:cNvPr>
          <p:cNvGraphicFramePr>
            <a:graphicFrameLocks noGrp="1"/>
          </p:cNvGraphicFramePr>
          <p:nvPr>
            <p:ph sz="quarter" idx="31"/>
            <p:extLst>
              <p:ext uri="{D42A27DB-BD31-4B8C-83A1-F6EECF244321}">
                <p14:modId xmlns:p14="http://schemas.microsoft.com/office/powerpoint/2010/main" val="2719618743"/>
              </p:ext>
            </p:extLst>
          </p:nvPr>
        </p:nvGraphicFramePr>
        <p:xfrm>
          <a:off x="3305669" y="2470150"/>
          <a:ext cx="7420819" cy="36766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69358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 y="1821180"/>
            <a:ext cx="12191994" cy="3215641"/>
          </a:xfrm>
        </p:spPr>
        <p:txBody>
          <a:bodyPr anchor="ctr">
            <a:normAutofit/>
          </a:bodyPr>
          <a:lstStyle/>
          <a:p>
            <a:r>
              <a:rPr lang="en-US" sz="3800" dirty="0"/>
              <a:t>Baseband Signals and AM/FM Signals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6"/>
            </a:gs>
            <a:gs pos="99000">
              <a:srgbClr val="05202E"/>
            </a:gs>
          </a:gsLst>
          <a:lin ang="5400000" scaled="1"/>
        </a:gradFill>
        <a:effectLst/>
      </p:bgPr>
    </p:bg>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04DEAAA5-989D-4B68-BAC3-164C5D121040}"/>
              </a:ext>
            </a:extLst>
          </p:cNvPr>
          <p:cNvGraphicFramePr>
            <a:graphicFrameLocks noGrp="1"/>
          </p:cNvGraphicFramePr>
          <p:nvPr>
            <p:ph idx="1"/>
            <p:extLst>
              <p:ext uri="{D42A27DB-BD31-4B8C-83A1-F6EECF244321}">
                <p14:modId xmlns:p14="http://schemas.microsoft.com/office/powerpoint/2010/main" val="2972523198"/>
              </p:ext>
            </p:extLst>
          </p:nvPr>
        </p:nvGraphicFramePr>
        <p:xfrm>
          <a:off x="2542978" y="4936436"/>
          <a:ext cx="6781800" cy="1828800"/>
        </p:xfrm>
        <a:graphic>
          <a:graphicData uri="http://schemas.openxmlformats.org/drawingml/2006/table">
            <a:tbl>
              <a:tblPr firstRow="1" firstCol="1" bandRow="1">
                <a:tableStyleId>{5C22544A-7EE6-4342-B048-85BDC9FD1C3A}</a:tableStyleId>
              </a:tblPr>
              <a:tblGrid>
                <a:gridCol w="3390482">
                  <a:extLst>
                    <a:ext uri="{9D8B030D-6E8A-4147-A177-3AD203B41FA5}">
                      <a16:colId xmlns:a16="http://schemas.microsoft.com/office/drawing/2014/main" val="2283298078"/>
                    </a:ext>
                  </a:extLst>
                </a:gridCol>
                <a:gridCol w="3391318">
                  <a:extLst>
                    <a:ext uri="{9D8B030D-6E8A-4147-A177-3AD203B41FA5}">
                      <a16:colId xmlns:a16="http://schemas.microsoft.com/office/drawing/2014/main" val="2674843448"/>
                    </a:ext>
                  </a:extLst>
                </a:gridCol>
              </a:tblGrid>
              <a:tr h="304800">
                <a:tc>
                  <a:txBody>
                    <a:bodyPr/>
                    <a:lstStyle/>
                    <a:p>
                      <a:pPr marL="0" marR="0" algn="ctr">
                        <a:lnSpc>
                          <a:spcPct val="115000"/>
                        </a:lnSpc>
                        <a:spcBef>
                          <a:spcPts val="300"/>
                        </a:spcBef>
                        <a:spcAft>
                          <a:spcPts val="300"/>
                        </a:spcAft>
                      </a:pPr>
                      <a:r>
                        <a:rPr lang="en-US" sz="1200" dirty="0">
                          <a:effectLst/>
                        </a:rPr>
                        <a:t>Harmonic Frequency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6"/>
                    </a:solidFill>
                  </a:tcPr>
                </a:tc>
                <a:tc>
                  <a:txBody>
                    <a:bodyPr/>
                    <a:lstStyle/>
                    <a:p>
                      <a:pPr marL="0" marR="0" algn="ctr">
                        <a:lnSpc>
                          <a:spcPct val="115000"/>
                        </a:lnSpc>
                        <a:spcBef>
                          <a:spcPts val="300"/>
                        </a:spcBef>
                        <a:spcAft>
                          <a:spcPts val="300"/>
                        </a:spcAft>
                      </a:pPr>
                      <a:r>
                        <a:rPr lang="en-US" sz="1200" dirty="0">
                          <a:effectLst/>
                        </a:rPr>
                        <a:t>Signal (Volts)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6"/>
                    </a:solidFill>
                  </a:tcPr>
                </a:tc>
                <a:extLst>
                  <a:ext uri="{0D108BD9-81ED-4DB2-BD59-A6C34878D82A}">
                    <a16:rowId xmlns:a16="http://schemas.microsoft.com/office/drawing/2014/main" val="2746106624"/>
                  </a:ext>
                </a:extLst>
              </a:tr>
              <a:tr h="304800">
                <a:tc>
                  <a:txBody>
                    <a:bodyPr/>
                    <a:lstStyle/>
                    <a:p>
                      <a:pPr marL="0" marR="0" algn="ctr">
                        <a:lnSpc>
                          <a:spcPct val="115000"/>
                        </a:lnSpc>
                        <a:spcBef>
                          <a:spcPts val="300"/>
                        </a:spcBef>
                        <a:spcAft>
                          <a:spcPts val="300"/>
                        </a:spcAft>
                      </a:pPr>
                      <a:r>
                        <a:rPr lang="en-US" sz="1200" dirty="0">
                          <a:effectLst/>
                        </a:rPr>
                        <a:t>20 kHz</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6"/>
                    </a:solidFill>
                  </a:tcPr>
                </a:tc>
                <a:tc>
                  <a:txBody>
                    <a:bodyPr/>
                    <a:lstStyle/>
                    <a:p>
                      <a:pPr marL="0" marR="0">
                        <a:lnSpc>
                          <a:spcPct val="115000"/>
                        </a:lnSpc>
                        <a:spcBef>
                          <a:spcPts val="300"/>
                        </a:spcBef>
                        <a:spcAft>
                          <a:spcPts val="300"/>
                        </a:spcAft>
                      </a:pPr>
                      <a:r>
                        <a:rPr lang="en-US" sz="1200" dirty="0">
                          <a:effectLst/>
                        </a:rPr>
                        <a:t> 3.13v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2"/>
                    </a:solidFill>
                  </a:tcPr>
                </a:tc>
                <a:extLst>
                  <a:ext uri="{0D108BD9-81ED-4DB2-BD59-A6C34878D82A}">
                    <a16:rowId xmlns:a16="http://schemas.microsoft.com/office/drawing/2014/main" val="1371861742"/>
                  </a:ext>
                </a:extLst>
              </a:tr>
              <a:tr h="304800">
                <a:tc>
                  <a:txBody>
                    <a:bodyPr/>
                    <a:lstStyle/>
                    <a:p>
                      <a:pPr marL="0" marR="0" algn="ctr">
                        <a:lnSpc>
                          <a:spcPct val="115000"/>
                        </a:lnSpc>
                        <a:spcBef>
                          <a:spcPts val="300"/>
                        </a:spcBef>
                        <a:spcAft>
                          <a:spcPts val="300"/>
                        </a:spcAft>
                      </a:pPr>
                      <a:r>
                        <a:rPr lang="en-US" sz="1200" dirty="0">
                          <a:effectLst/>
                        </a:rPr>
                        <a:t>40 kHz</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6"/>
                    </a:solidFill>
                  </a:tcPr>
                </a:tc>
                <a:tc>
                  <a:txBody>
                    <a:bodyPr/>
                    <a:lstStyle/>
                    <a:p>
                      <a:pPr marL="0" marR="0">
                        <a:lnSpc>
                          <a:spcPct val="115000"/>
                        </a:lnSpc>
                        <a:spcBef>
                          <a:spcPts val="300"/>
                        </a:spcBef>
                        <a:spcAft>
                          <a:spcPts val="300"/>
                        </a:spcAft>
                      </a:pPr>
                      <a:r>
                        <a:rPr lang="en-US" sz="1200" dirty="0">
                          <a:effectLst/>
                        </a:rPr>
                        <a:t> 2.03uv</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2"/>
                    </a:solidFill>
                  </a:tcPr>
                </a:tc>
                <a:extLst>
                  <a:ext uri="{0D108BD9-81ED-4DB2-BD59-A6C34878D82A}">
                    <a16:rowId xmlns:a16="http://schemas.microsoft.com/office/drawing/2014/main" val="1912863469"/>
                  </a:ext>
                </a:extLst>
              </a:tr>
              <a:tr h="304800">
                <a:tc>
                  <a:txBody>
                    <a:bodyPr/>
                    <a:lstStyle/>
                    <a:p>
                      <a:pPr marL="0" marR="0" algn="ctr">
                        <a:lnSpc>
                          <a:spcPct val="115000"/>
                        </a:lnSpc>
                        <a:spcBef>
                          <a:spcPts val="300"/>
                        </a:spcBef>
                        <a:spcAft>
                          <a:spcPts val="300"/>
                        </a:spcAft>
                      </a:pPr>
                      <a:r>
                        <a:rPr lang="en-US" sz="1200" dirty="0">
                          <a:effectLst/>
                        </a:rPr>
                        <a:t>60 kHz</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6"/>
                    </a:solidFill>
                  </a:tcPr>
                </a:tc>
                <a:tc>
                  <a:txBody>
                    <a:bodyPr/>
                    <a:lstStyle/>
                    <a:p>
                      <a:pPr marL="0" marR="0">
                        <a:lnSpc>
                          <a:spcPct val="115000"/>
                        </a:lnSpc>
                        <a:spcBef>
                          <a:spcPts val="300"/>
                        </a:spcBef>
                        <a:spcAft>
                          <a:spcPts val="300"/>
                        </a:spcAft>
                      </a:pPr>
                      <a:r>
                        <a:rPr lang="en-US" sz="1200" dirty="0">
                          <a:effectLst/>
                        </a:rPr>
                        <a:t> 866.67mv</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2"/>
                    </a:solidFill>
                  </a:tcPr>
                </a:tc>
                <a:extLst>
                  <a:ext uri="{0D108BD9-81ED-4DB2-BD59-A6C34878D82A}">
                    <a16:rowId xmlns:a16="http://schemas.microsoft.com/office/drawing/2014/main" val="1669425562"/>
                  </a:ext>
                </a:extLst>
              </a:tr>
              <a:tr h="304800">
                <a:tc>
                  <a:txBody>
                    <a:bodyPr/>
                    <a:lstStyle/>
                    <a:p>
                      <a:pPr marL="0" marR="0" algn="ctr">
                        <a:lnSpc>
                          <a:spcPct val="115000"/>
                        </a:lnSpc>
                        <a:spcBef>
                          <a:spcPts val="300"/>
                        </a:spcBef>
                        <a:spcAft>
                          <a:spcPts val="300"/>
                        </a:spcAft>
                      </a:pPr>
                      <a:r>
                        <a:rPr lang="en-US" sz="1200" dirty="0">
                          <a:effectLst/>
                        </a:rPr>
                        <a:t>80 kHz</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6"/>
                    </a:solidFill>
                  </a:tcPr>
                </a:tc>
                <a:tc>
                  <a:txBody>
                    <a:bodyPr/>
                    <a:lstStyle/>
                    <a:p>
                      <a:pPr marL="0" marR="0">
                        <a:lnSpc>
                          <a:spcPct val="115000"/>
                        </a:lnSpc>
                        <a:spcBef>
                          <a:spcPts val="300"/>
                        </a:spcBef>
                        <a:spcAft>
                          <a:spcPts val="300"/>
                        </a:spcAft>
                      </a:pPr>
                      <a:r>
                        <a:rPr lang="en-US" sz="1200" dirty="0">
                          <a:effectLst/>
                        </a:rPr>
                        <a:t> 2.04uv</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2"/>
                    </a:solidFill>
                  </a:tcPr>
                </a:tc>
                <a:extLst>
                  <a:ext uri="{0D108BD9-81ED-4DB2-BD59-A6C34878D82A}">
                    <a16:rowId xmlns:a16="http://schemas.microsoft.com/office/drawing/2014/main" val="2709174102"/>
                  </a:ext>
                </a:extLst>
              </a:tr>
              <a:tr h="304800">
                <a:tc>
                  <a:txBody>
                    <a:bodyPr/>
                    <a:lstStyle/>
                    <a:p>
                      <a:pPr marL="0" marR="0" algn="ctr">
                        <a:lnSpc>
                          <a:spcPct val="115000"/>
                        </a:lnSpc>
                        <a:spcBef>
                          <a:spcPts val="300"/>
                        </a:spcBef>
                        <a:spcAft>
                          <a:spcPts val="300"/>
                        </a:spcAft>
                      </a:pPr>
                      <a:r>
                        <a:rPr lang="en-US" sz="1200" dirty="0">
                          <a:effectLst/>
                        </a:rPr>
                        <a:t>100 kHz</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6"/>
                    </a:solidFill>
                  </a:tcPr>
                </a:tc>
                <a:tc>
                  <a:txBody>
                    <a:bodyPr/>
                    <a:lstStyle/>
                    <a:p>
                      <a:pPr marL="0" marR="0">
                        <a:lnSpc>
                          <a:spcPct val="115000"/>
                        </a:lnSpc>
                        <a:spcBef>
                          <a:spcPts val="300"/>
                        </a:spcBef>
                        <a:spcAft>
                          <a:spcPts val="300"/>
                        </a:spcAft>
                      </a:pPr>
                      <a:r>
                        <a:rPr lang="en-US" sz="1200" dirty="0">
                          <a:effectLst/>
                        </a:rPr>
                        <a:t> 413.604mv</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2"/>
                    </a:solidFill>
                  </a:tcPr>
                </a:tc>
                <a:extLst>
                  <a:ext uri="{0D108BD9-81ED-4DB2-BD59-A6C34878D82A}">
                    <a16:rowId xmlns:a16="http://schemas.microsoft.com/office/drawing/2014/main" val="2325812658"/>
                  </a:ext>
                </a:extLst>
              </a:tr>
            </a:tbl>
          </a:graphicData>
        </a:graphic>
      </p:graphicFrame>
      <p:sp>
        <p:nvSpPr>
          <p:cNvPr id="5" name="Text Placeholder 6">
            <a:extLst>
              <a:ext uri="{FF2B5EF4-FFF2-40B4-BE49-F238E27FC236}">
                <a16:creationId xmlns:a16="http://schemas.microsoft.com/office/drawing/2014/main" id="{FADDAB32-E602-42AB-85E5-81A683738955}"/>
              </a:ext>
            </a:extLst>
          </p:cNvPr>
          <p:cNvSpPr txBox="1">
            <a:spLocks/>
          </p:cNvSpPr>
          <p:nvPr/>
        </p:nvSpPr>
        <p:spPr>
          <a:xfrm>
            <a:off x="2495353" y="798008"/>
            <a:ext cx="7201293" cy="767759"/>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600" dirty="0">
                <a:solidFill>
                  <a:schemeClr val="accent3"/>
                </a:solidFill>
                <a:ea typeface="Calibri" panose="020F0502020204030204" pitchFamily="34" charset="0"/>
                <a:cs typeface="Times New Roman" panose="02020603050405020304" pitchFamily="18" charset="0"/>
              </a:rPr>
              <a:t>The screenshot should show the spectrum analyzer displaying the signal’s harmonic spectrum and its panel settings. Record the signal voltage at each of the frequencies in the table.</a:t>
            </a:r>
            <a:endParaRPr lang="en-US" sz="1600" dirty="0">
              <a:solidFill>
                <a:schemeClr val="accent3"/>
              </a:solidFill>
            </a:endParaRPr>
          </a:p>
        </p:txBody>
      </p:sp>
      <p:sp>
        <p:nvSpPr>
          <p:cNvPr id="7" name="Title 1">
            <a:extLst>
              <a:ext uri="{FF2B5EF4-FFF2-40B4-BE49-F238E27FC236}">
                <a16:creationId xmlns:a16="http://schemas.microsoft.com/office/drawing/2014/main" id="{12570DED-E942-4274-A5C5-61D0403EDC64}"/>
              </a:ext>
            </a:extLst>
          </p:cNvPr>
          <p:cNvSpPr txBox="1">
            <a:spLocks/>
          </p:cNvSpPr>
          <p:nvPr/>
        </p:nvSpPr>
        <p:spPr>
          <a:xfrm>
            <a:off x="454267" y="256327"/>
            <a:ext cx="2819400"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en-US" sz="2800" dirty="0">
                <a:solidFill>
                  <a:schemeClr val="accent3"/>
                </a:solidFill>
              </a:rPr>
              <a:t>Baseband Signals</a:t>
            </a:r>
          </a:p>
        </p:txBody>
      </p:sp>
      <p:sp>
        <p:nvSpPr>
          <p:cNvPr id="6" name="TextBox 5">
            <a:extLst>
              <a:ext uri="{FF2B5EF4-FFF2-40B4-BE49-F238E27FC236}">
                <a16:creationId xmlns:a16="http://schemas.microsoft.com/office/drawing/2014/main" id="{5676497A-C8F1-488A-AFF5-DD8A704C0844}"/>
              </a:ext>
            </a:extLst>
          </p:cNvPr>
          <p:cNvSpPr txBox="1"/>
          <p:nvPr/>
        </p:nvSpPr>
        <p:spPr>
          <a:xfrm>
            <a:off x="2533453" y="1905000"/>
            <a:ext cx="6781800" cy="2308324"/>
          </a:xfrm>
          <a:prstGeom prst="rect">
            <a:avLst/>
          </a:prstGeom>
          <a:noFill/>
        </p:spPr>
        <p:txBody>
          <a:bodyPr wrap="square" rtlCol="0">
            <a:spAutoFit/>
          </a:bodyPr>
          <a:lstStyle/>
          <a:p>
            <a:r>
              <a:rPr lang="en-US" dirty="0"/>
              <a:t>SCREENSHOT HERE</a:t>
            </a:r>
          </a:p>
          <a:p>
            <a:endParaRPr lang="en-US" dirty="0"/>
          </a:p>
          <a:p>
            <a:endParaRPr lang="en-US" dirty="0"/>
          </a:p>
          <a:p>
            <a:endParaRPr lang="en-US" dirty="0"/>
          </a:p>
          <a:p>
            <a:endParaRPr lang="en-US" dirty="0"/>
          </a:p>
          <a:p>
            <a:endParaRPr lang="en-US" dirty="0"/>
          </a:p>
          <a:p>
            <a:endParaRPr lang="en-US" dirty="0"/>
          </a:p>
          <a:p>
            <a:endParaRPr lang="en-US" dirty="0"/>
          </a:p>
        </p:txBody>
      </p:sp>
      <p:pic>
        <p:nvPicPr>
          <p:cNvPr id="3" name="Picture 2" descr="A screenshot of a computer&#10;&#10;Description automatically generated">
            <a:extLst>
              <a:ext uri="{FF2B5EF4-FFF2-40B4-BE49-F238E27FC236}">
                <a16:creationId xmlns:a16="http://schemas.microsoft.com/office/drawing/2014/main" id="{11C8435C-ACC5-B20B-2F82-8B49C159845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48827" y="1639465"/>
            <a:ext cx="6134494" cy="3173275"/>
          </a:xfrm>
          <a:prstGeom prst="rect">
            <a:avLst/>
          </a:prstGeom>
        </p:spPr>
      </p:pic>
    </p:spTree>
    <p:extLst>
      <p:ext uri="{BB962C8B-B14F-4D97-AF65-F5344CB8AC3E}">
        <p14:creationId xmlns:p14="http://schemas.microsoft.com/office/powerpoint/2010/main" val="3783670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75000"/>
              </a:schemeClr>
            </a:gs>
            <a:gs pos="99000">
              <a:srgbClr val="05202E"/>
            </a:gs>
          </a:gsLst>
          <a:lin ang="5400000" scaled="1"/>
        </a:gradFill>
        <a:effectLst/>
      </p:bgPr>
    </p:bg>
    <p:spTree>
      <p:nvGrpSpPr>
        <p:cNvPr id="1" name=""/>
        <p:cNvGrpSpPr/>
        <p:nvPr/>
      </p:nvGrpSpPr>
      <p:grpSpPr>
        <a:xfrm>
          <a:off x="0" y="0"/>
          <a:ext cx="0" cy="0"/>
          <a:chOff x="0" y="0"/>
          <a:chExt cx="0" cy="0"/>
        </a:xfrm>
      </p:grpSpPr>
      <p:sp>
        <p:nvSpPr>
          <p:cNvPr id="5" name="Text Placeholder 6">
            <a:extLst>
              <a:ext uri="{FF2B5EF4-FFF2-40B4-BE49-F238E27FC236}">
                <a16:creationId xmlns:a16="http://schemas.microsoft.com/office/drawing/2014/main" id="{FADDAB32-E602-42AB-85E5-81A683738955}"/>
              </a:ext>
            </a:extLst>
          </p:cNvPr>
          <p:cNvSpPr txBox="1">
            <a:spLocks/>
          </p:cNvSpPr>
          <p:nvPr/>
        </p:nvSpPr>
        <p:spPr>
          <a:xfrm>
            <a:off x="2127151" y="558357"/>
            <a:ext cx="7201293" cy="974036"/>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15000"/>
              </a:lnSpc>
              <a:spcBef>
                <a:spcPts val="0"/>
              </a:spcBef>
              <a:buNone/>
            </a:pPr>
            <a:r>
              <a:rPr lang="en-US" sz="1600" dirty="0">
                <a:solidFill>
                  <a:schemeClr val="bg1"/>
                </a:solidFill>
                <a:latin typeface="Calibri" panose="020F0502020204030204" pitchFamily="34" charset="0"/>
                <a:ea typeface="Calibri" panose="020F0502020204030204" pitchFamily="34" charset="0"/>
                <a:cs typeface="Times New Roman" panose="02020603050405020304" pitchFamily="18" charset="0"/>
              </a:rPr>
              <a:t>The screenshot of the Oscilloscope should include the signal and the panel settings of the oscilloscope. The screenshot of the Spectrum Analyzer should include the signal and the panel setting of the analyzer.</a:t>
            </a:r>
          </a:p>
        </p:txBody>
      </p:sp>
      <p:sp>
        <p:nvSpPr>
          <p:cNvPr id="7" name="Title 1">
            <a:extLst>
              <a:ext uri="{FF2B5EF4-FFF2-40B4-BE49-F238E27FC236}">
                <a16:creationId xmlns:a16="http://schemas.microsoft.com/office/drawing/2014/main" id="{12570DED-E942-4274-A5C5-61D0403EDC64}"/>
              </a:ext>
            </a:extLst>
          </p:cNvPr>
          <p:cNvSpPr txBox="1">
            <a:spLocks/>
          </p:cNvSpPr>
          <p:nvPr/>
        </p:nvSpPr>
        <p:spPr>
          <a:xfrm>
            <a:off x="218002" y="0"/>
            <a:ext cx="3581400"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en-US" sz="2800" dirty="0">
                <a:solidFill>
                  <a:schemeClr val="accent3"/>
                </a:solidFill>
              </a:rPr>
              <a:t>AM Signals</a:t>
            </a:r>
          </a:p>
        </p:txBody>
      </p:sp>
      <p:sp>
        <p:nvSpPr>
          <p:cNvPr id="6" name="TextBox 5">
            <a:extLst>
              <a:ext uri="{FF2B5EF4-FFF2-40B4-BE49-F238E27FC236}">
                <a16:creationId xmlns:a16="http://schemas.microsoft.com/office/drawing/2014/main" id="{5676497A-C8F1-488A-AFF5-DD8A704C0844}"/>
              </a:ext>
            </a:extLst>
          </p:cNvPr>
          <p:cNvSpPr txBox="1"/>
          <p:nvPr/>
        </p:nvSpPr>
        <p:spPr>
          <a:xfrm>
            <a:off x="2533454" y="1905000"/>
            <a:ext cx="184731" cy="2308324"/>
          </a:xfrm>
          <a:prstGeom prst="rect">
            <a:avLst/>
          </a:prstGeom>
          <a:noFill/>
        </p:spPr>
        <p:txBody>
          <a:bodyPr wrap="square" rtlCol="0">
            <a:spAutoFit/>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8" name="Table 7">
            <a:extLst>
              <a:ext uri="{FF2B5EF4-FFF2-40B4-BE49-F238E27FC236}">
                <a16:creationId xmlns:a16="http://schemas.microsoft.com/office/drawing/2014/main" id="{1C916195-7F97-463B-B5B0-9B4ABD2058DF}"/>
              </a:ext>
            </a:extLst>
          </p:cNvPr>
          <p:cNvGraphicFramePr>
            <a:graphicFrameLocks noGrp="1"/>
          </p:cNvGraphicFramePr>
          <p:nvPr>
            <p:extLst>
              <p:ext uri="{D42A27DB-BD31-4B8C-83A1-F6EECF244321}">
                <p14:modId xmlns:p14="http://schemas.microsoft.com/office/powerpoint/2010/main" val="50000669"/>
              </p:ext>
            </p:extLst>
          </p:nvPr>
        </p:nvGraphicFramePr>
        <p:xfrm>
          <a:off x="6701055" y="5534101"/>
          <a:ext cx="3616326" cy="1066800"/>
        </p:xfrm>
        <a:graphic>
          <a:graphicData uri="http://schemas.openxmlformats.org/drawingml/2006/table">
            <a:tbl>
              <a:tblPr firstRow="1" firstCol="1" bandRow="1">
                <a:tableStyleId>{5C22544A-7EE6-4342-B048-85BDC9FD1C3A}</a:tableStyleId>
              </a:tblPr>
              <a:tblGrid>
                <a:gridCol w="1807817">
                  <a:extLst>
                    <a:ext uri="{9D8B030D-6E8A-4147-A177-3AD203B41FA5}">
                      <a16:colId xmlns:a16="http://schemas.microsoft.com/office/drawing/2014/main" val="3773361267"/>
                    </a:ext>
                  </a:extLst>
                </a:gridCol>
                <a:gridCol w="1808509">
                  <a:extLst>
                    <a:ext uri="{9D8B030D-6E8A-4147-A177-3AD203B41FA5}">
                      <a16:colId xmlns:a16="http://schemas.microsoft.com/office/drawing/2014/main" val="3948875591"/>
                    </a:ext>
                  </a:extLst>
                </a:gridCol>
              </a:tblGrid>
              <a:tr h="266700">
                <a:tc>
                  <a:txBody>
                    <a:bodyPr/>
                    <a:lstStyle/>
                    <a:p>
                      <a:pPr marL="0" marR="0" algn="ctr">
                        <a:lnSpc>
                          <a:spcPct val="115000"/>
                        </a:lnSpc>
                        <a:spcBef>
                          <a:spcPts val="0"/>
                        </a:spcBef>
                        <a:spcAft>
                          <a:spcPts val="0"/>
                        </a:spcAft>
                      </a:pPr>
                      <a:r>
                        <a:rPr lang="en-US" sz="1200" dirty="0">
                          <a:effectLst/>
                        </a:rPr>
                        <a:t>AM Modulation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6"/>
                    </a:solidFill>
                  </a:tcPr>
                </a:tc>
                <a:tc>
                  <a:txBody>
                    <a:bodyPr/>
                    <a:lstStyle/>
                    <a:p>
                      <a:pPr marL="0" marR="0" algn="ctr">
                        <a:lnSpc>
                          <a:spcPct val="115000"/>
                        </a:lnSpc>
                        <a:spcBef>
                          <a:spcPts val="0"/>
                        </a:spcBef>
                        <a:spcAft>
                          <a:spcPts val="0"/>
                        </a:spcAft>
                      </a:pPr>
                      <a:r>
                        <a:rPr lang="en-US" sz="1200" dirty="0">
                          <a:effectLst/>
                        </a:rPr>
                        <a:t>Frequency (kHz)</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6"/>
                    </a:solidFill>
                  </a:tcPr>
                </a:tc>
                <a:extLst>
                  <a:ext uri="{0D108BD9-81ED-4DB2-BD59-A6C34878D82A}">
                    <a16:rowId xmlns:a16="http://schemas.microsoft.com/office/drawing/2014/main" val="504259114"/>
                  </a:ext>
                </a:extLst>
              </a:tr>
              <a:tr h="266700">
                <a:tc>
                  <a:txBody>
                    <a:bodyPr/>
                    <a:lstStyle/>
                    <a:p>
                      <a:pPr marL="0" marR="0">
                        <a:lnSpc>
                          <a:spcPct val="115000"/>
                        </a:lnSpc>
                        <a:spcBef>
                          <a:spcPts val="0"/>
                        </a:spcBef>
                        <a:spcAft>
                          <a:spcPts val="0"/>
                        </a:spcAft>
                      </a:pPr>
                      <a:r>
                        <a:rPr lang="en-US" sz="1200" dirty="0">
                          <a:effectLst/>
                        </a:rPr>
                        <a:t>Lower side band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6"/>
                    </a:solidFill>
                  </a:tcPr>
                </a:tc>
                <a:tc>
                  <a:txBody>
                    <a:bodyPr/>
                    <a:lstStyle/>
                    <a:p>
                      <a:pPr marL="0" marR="0">
                        <a:lnSpc>
                          <a:spcPct val="115000"/>
                        </a:lnSpc>
                        <a:spcBef>
                          <a:spcPts val="0"/>
                        </a:spcBef>
                        <a:spcAft>
                          <a:spcPts val="0"/>
                        </a:spcAft>
                      </a:pPr>
                      <a:r>
                        <a:rPr lang="en-US" sz="1200" dirty="0">
                          <a:effectLst/>
                        </a:rPr>
                        <a:t> 2.289 V</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2"/>
                    </a:solidFill>
                  </a:tcPr>
                </a:tc>
                <a:extLst>
                  <a:ext uri="{0D108BD9-81ED-4DB2-BD59-A6C34878D82A}">
                    <a16:rowId xmlns:a16="http://schemas.microsoft.com/office/drawing/2014/main" val="2767195065"/>
                  </a:ext>
                </a:extLst>
              </a:tr>
              <a:tr h="266700">
                <a:tc>
                  <a:txBody>
                    <a:bodyPr/>
                    <a:lstStyle/>
                    <a:p>
                      <a:pPr marL="0" marR="0">
                        <a:lnSpc>
                          <a:spcPct val="115000"/>
                        </a:lnSpc>
                        <a:spcBef>
                          <a:spcPts val="0"/>
                        </a:spcBef>
                        <a:spcAft>
                          <a:spcPts val="0"/>
                        </a:spcAft>
                      </a:pPr>
                      <a:r>
                        <a:rPr lang="en-US" sz="1200" dirty="0">
                          <a:effectLst/>
                        </a:rPr>
                        <a:t>Carrier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6"/>
                    </a:solidFill>
                  </a:tcPr>
                </a:tc>
                <a:tc>
                  <a:txBody>
                    <a:bodyPr/>
                    <a:lstStyle/>
                    <a:p>
                      <a:pPr marL="0" marR="0">
                        <a:lnSpc>
                          <a:spcPct val="115000"/>
                        </a:lnSpc>
                        <a:spcBef>
                          <a:spcPts val="0"/>
                        </a:spcBef>
                        <a:spcAft>
                          <a:spcPts val="0"/>
                        </a:spcAft>
                      </a:pPr>
                      <a:r>
                        <a:rPr lang="en-US" sz="1200" dirty="0">
                          <a:effectLst/>
                        </a:rPr>
                        <a:t> 7.921 V</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2"/>
                    </a:solidFill>
                  </a:tcPr>
                </a:tc>
                <a:extLst>
                  <a:ext uri="{0D108BD9-81ED-4DB2-BD59-A6C34878D82A}">
                    <a16:rowId xmlns:a16="http://schemas.microsoft.com/office/drawing/2014/main" val="3720991836"/>
                  </a:ext>
                </a:extLst>
              </a:tr>
              <a:tr h="266700">
                <a:tc>
                  <a:txBody>
                    <a:bodyPr/>
                    <a:lstStyle/>
                    <a:p>
                      <a:pPr marL="0" marR="0">
                        <a:lnSpc>
                          <a:spcPct val="115000"/>
                        </a:lnSpc>
                        <a:spcBef>
                          <a:spcPts val="0"/>
                        </a:spcBef>
                        <a:spcAft>
                          <a:spcPts val="0"/>
                        </a:spcAft>
                      </a:pPr>
                      <a:r>
                        <a:rPr lang="en-US" sz="1200" dirty="0">
                          <a:effectLst/>
                        </a:rPr>
                        <a:t>Upper side band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6"/>
                    </a:solidFill>
                  </a:tcPr>
                </a:tc>
                <a:tc>
                  <a:txBody>
                    <a:bodyPr/>
                    <a:lstStyle/>
                    <a:p>
                      <a:pPr marL="0" marR="0">
                        <a:lnSpc>
                          <a:spcPct val="115000"/>
                        </a:lnSpc>
                        <a:spcBef>
                          <a:spcPts val="0"/>
                        </a:spcBef>
                        <a:spcAft>
                          <a:spcPts val="0"/>
                        </a:spcAft>
                      </a:pPr>
                      <a:r>
                        <a:rPr lang="en-US" sz="1200" dirty="0">
                          <a:effectLst/>
                        </a:rPr>
                        <a:t> 2.186 V</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2"/>
                    </a:solidFill>
                  </a:tcPr>
                </a:tc>
                <a:extLst>
                  <a:ext uri="{0D108BD9-81ED-4DB2-BD59-A6C34878D82A}">
                    <a16:rowId xmlns:a16="http://schemas.microsoft.com/office/drawing/2014/main" val="1665117150"/>
                  </a:ext>
                </a:extLst>
              </a:tr>
            </a:tbl>
          </a:graphicData>
        </a:graphic>
      </p:graphicFrame>
      <p:sp>
        <p:nvSpPr>
          <p:cNvPr id="9" name="TextBox 8">
            <a:extLst>
              <a:ext uri="{FF2B5EF4-FFF2-40B4-BE49-F238E27FC236}">
                <a16:creationId xmlns:a16="http://schemas.microsoft.com/office/drawing/2014/main" id="{F4CC2A37-9FA8-42F2-B902-A045428BD151}"/>
              </a:ext>
            </a:extLst>
          </p:cNvPr>
          <p:cNvSpPr txBox="1"/>
          <p:nvPr/>
        </p:nvSpPr>
        <p:spPr>
          <a:xfrm>
            <a:off x="266553" y="1532393"/>
            <a:ext cx="3714553" cy="3970318"/>
          </a:xfrm>
          <a:prstGeom prst="rect">
            <a:avLst/>
          </a:prstGeom>
          <a:noFill/>
        </p:spPr>
        <p:txBody>
          <a:bodyPr wrap="square" rtlCol="0">
            <a:spAutoFit/>
          </a:bodyPr>
          <a:lstStyle/>
          <a:p>
            <a:r>
              <a:rPr lang="en-US" dirty="0">
                <a:solidFill>
                  <a:schemeClr val="bg1"/>
                </a:solidFill>
              </a:rPr>
              <a:t>Oscilloscope screenshot here</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10" name="TextBox 9">
            <a:extLst>
              <a:ext uri="{FF2B5EF4-FFF2-40B4-BE49-F238E27FC236}">
                <a16:creationId xmlns:a16="http://schemas.microsoft.com/office/drawing/2014/main" id="{B49D7382-4D15-46DC-A34D-740894424E53}"/>
              </a:ext>
            </a:extLst>
          </p:cNvPr>
          <p:cNvSpPr txBox="1"/>
          <p:nvPr/>
        </p:nvSpPr>
        <p:spPr>
          <a:xfrm>
            <a:off x="6947972" y="1258445"/>
            <a:ext cx="3772294" cy="3139321"/>
          </a:xfrm>
          <a:prstGeom prst="rect">
            <a:avLst/>
          </a:prstGeom>
          <a:noFill/>
        </p:spPr>
        <p:txBody>
          <a:bodyPr wrap="square" rtlCol="0">
            <a:spAutoFit/>
          </a:bodyPr>
          <a:lstStyle/>
          <a:p>
            <a:r>
              <a:rPr lang="en-US" dirty="0">
                <a:solidFill>
                  <a:schemeClr val="bg1"/>
                </a:solidFill>
              </a:rPr>
              <a:t>Spectrum Analyzer screenshot here</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pic>
        <p:nvPicPr>
          <p:cNvPr id="3" name="Picture 2" descr="A screenshot of a computer&#10;&#10;Description automatically generated">
            <a:extLst>
              <a:ext uri="{FF2B5EF4-FFF2-40B4-BE49-F238E27FC236}">
                <a16:creationId xmlns:a16="http://schemas.microsoft.com/office/drawing/2014/main" id="{6B4CA362-9DAA-5F4E-FB93-E7E641CCB5D6}"/>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89098" y="1905000"/>
            <a:ext cx="5580916" cy="4060459"/>
          </a:xfrm>
          <a:prstGeom prst="rect">
            <a:avLst/>
          </a:prstGeom>
        </p:spPr>
      </p:pic>
      <p:pic>
        <p:nvPicPr>
          <p:cNvPr id="11" name="Picture 10" descr="A screenshot of a computer&#10;&#10;Description automatically generated">
            <a:extLst>
              <a:ext uri="{FF2B5EF4-FFF2-40B4-BE49-F238E27FC236}">
                <a16:creationId xmlns:a16="http://schemas.microsoft.com/office/drawing/2014/main" id="{DC25F1F2-7F98-3C98-48F4-931BF0FB352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1905000"/>
            <a:ext cx="5928550" cy="3552900"/>
          </a:xfrm>
          <a:prstGeom prst="rect">
            <a:avLst/>
          </a:prstGeom>
        </p:spPr>
      </p:pic>
    </p:spTree>
    <p:extLst>
      <p:ext uri="{BB962C8B-B14F-4D97-AF65-F5344CB8AC3E}">
        <p14:creationId xmlns:p14="http://schemas.microsoft.com/office/powerpoint/2010/main" val="993724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6"/>
            </a:gs>
            <a:gs pos="99000">
              <a:srgbClr val="05202E"/>
            </a:gs>
          </a:gsLst>
          <a:lin ang="5400000" scaled="1"/>
        </a:gradFill>
        <a:effectLst/>
      </p:bgPr>
    </p:bg>
    <p:spTree>
      <p:nvGrpSpPr>
        <p:cNvPr id="1" name=""/>
        <p:cNvGrpSpPr/>
        <p:nvPr/>
      </p:nvGrpSpPr>
      <p:grpSpPr>
        <a:xfrm>
          <a:off x="0" y="0"/>
          <a:ext cx="0" cy="0"/>
          <a:chOff x="0" y="0"/>
          <a:chExt cx="0" cy="0"/>
        </a:xfrm>
      </p:grpSpPr>
      <p:sp>
        <p:nvSpPr>
          <p:cNvPr id="5" name="Text Placeholder 6">
            <a:extLst>
              <a:ext uri="{FF2B5EF4-FFF2-40B4-BE49-F238E27FC236}">
                <a16:creationId xmlns:a16="http://schemas.microsoft.com/office/drawing/2014/main" id="{FADDAB32-E602-42AB-85E5-81A683738955}"/>
              </a:ext>
            </a:extLst>
          </p:cNvPr>
          <p:cNvSpPr txBox="1">
            <a:spLocks/>
          </p:cNvSpPr>
          <p:nvPr/>
        </p:nvSpPr>
        <p:spPr>
          <a:xfrm>
            <a:off x="139748" y="783079"/>
            <a:ext cx="7201293" cy="974036"/>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15000"/>
              </a:lnSpc>
              <a:spcBef>
                <a:spcPts val="0"/>
              </a:spcBef>
              <a:buNone/>
            </a:pPr>
            <a:r>
              <a:rPr lang="en-US" sz="1600" dirty="0">
                <a:solidFill>
                  <a:schemeClr val="bg1"/>
                </a:solidFill>
                <a:latin typeface="Calibri" panose="020F0502020204030204" pitchFamily="34" charset="0"/>
                <a:ea typeface="Calibri" panose="020F0502020204030204" pitchFamily="34" charset="0"/>
              </a:rPr>
              <a:t>Develop equations for the carrier and modulating signals and plot the equation for the composite modulated signal V</a:t>
            </a:r>
            <a:r>
              <a:rPr lang="en-US" sz="1600" baseline="-25000" dirty="0">
                <a:solidFill>
                  <a:schemeClr val="bg1"/>
                </a:solidFill>
                <a:latin typeface="Calibri" panose="020F0502020204030204" pitchFamily="34" charset="0"/>
                <a:ea typeface="Calibri" panose="020F0502020204030204" pitchFamily="34" charset="0"/>
              </a:rPr>
              <a:t>AM .</a:t>
            </a:r>
            <a:endParaRPr lang="en-US" sz="1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7" name="Title 1">
            <a:extLst>
              <a:ext uri="{FF2B5EF4-FFF2-40B4-BE49-F238E27FC236}">
                <a16:creationId xmlns:a16="http://schemas.microsoft.com/office/drawing/2014/main" id="{12570DED-E942-4274-A5C5-61D0403EDC64}"/>
              </a:ext>
            </a:extLst>
          </p:cNvPr>
          <p:cNvSpPr txBox="1">
            <a:spLocks/>
          </p:cNvSpPr>
          <p:nvPr/>
        </p:nvSpPr>
        <p:spPr>
          <a:xfrm>
            <a:off x="158995" y="151686"/>
            <a:ext cx="3581400"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en-US" sz="2800" dirty="0">
                <a:solidFill>
                  <a:schemeClr val="accent3"/>
                </a:solidFill>
              </a:rPr>
              <a:t>AM Signals Cont.</a:t>
            </a:r>
          </a:p>
        </p:txBody>
      </p:sp>
      <p:sp>
        <p:nvSpPr>
          <p:cNvPr id="6" name="TextBox 5">
            <a:extLst>
              <a:ext uri="{FF2B5EF4-FFF2-40B4-BE49-F238E27FC236}">
                <a16:creationId xmlns:a16="http://schemas.microsoft.com/office/drawing/2014/main" id="{5676497A-C8F1-488A-AFF5-DD8A704C0844}"/>
              </a:ext>
            </a:extLst>
          </p:cNvPr>
          <p:cNvSpPr txBox="1"/>
          <p:nvPr/>
        </p:nvSpPr>
        <p:spPr>
          <a:xfrm>
            <a:off x="2533454" y="1905000"/>
            <a:ext cx="184731" cy="2308324"/>
          </a:xfrm>
          <a:prstGeom prst="rect">
            <a:avLst/>
          </a:prstGeom>
          <a:noFill/>
        </p:spPr>
        <p:txBody>
          <a:bodyPr wrap="square" rtlCol="0">
            <a:spAutoFit/>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9" name="TextBox 8">
            <a:extLst>
              <a:ext uri="{FF2B5EF4-FFF2-40B4-BE49-F238E27FC236}">
                <a16:creationId xmlns:a16="http://schemas.microsoft.com/office/drawing/2014/main" id="{F4CC2A37-9FA8-42F2-B902-A045428BD151}"/>
              </a:ext>
            </a:extLst>
          </p:cNvPr>
          <p:cNvSpPr txBox="1"/>
          <p:nvPr/>
        </p:nvSpPr>
        <p:spPr>
          <a:xfrm>
            <a:off x="403863" y="1586914"/>
            <a:ext cx="7611795" cy="1477328"/>
          </a:xfrm>
          <a:prstGeom prst="rect">
            <a:avLst/>
          </a:prstGeom>
          <a:noFill/>
        </p:spPr>
        <p:txBody>
          <a:bodyPr wrap="square" rtlCol="0">
            <a:spAutoFit/>
          </a:bodyPr>
          <a:lstStyle/>
          <a:p>
            <a:r>
              <a:rPr lang="en-US" dirty="0">
                <a:solidFill>
                  <a:schemeClr val="bg1"/>
                </a:solidFill>
              </a:rPr>
              <a:t>Equations here:</a:t>
            </a:r>
          </a:p>
          <a:p>
            <a:endParaRPr lang="en-US" dirty="0">
              <a:solidFill>
                <a:schemeClr val="accent3"/>
              </a:solidFill>
            </a:endParaRPr>
          </a:p>
          <a:p>
            <a:r>
              <a:rPr lang="en-US" dirty="0">
                <a:solidFill>
                  <a:schemeClr val="bg1"/>
                </a:solidFill>
                <a:latin typeface="Cambria Math" panose="02040503050406030204" pitchFamily="18" charset="0"/>
                <a:ea typeface="Cambria Math" panose="02040503050406030204" pitchFamily="18" charset="0"/>
                <a:cs typeface="Cambria Math" panose="02040503050406030204" pitchFamily="18" charset="0"/>
              </a:rPr>
              <a:t>𝑣</a:t>
            </a:r>
            <a:r>
              <a:rPr lang="en-US" baseline="-25000" dirty="0">
                <a:solidFill>
                  <a:schemeClr val="bg1"/>
                </a:solidFill>
                <a:latin typeface="Cambria Math" panose="02040503050406030204" pitchFamily="18" charset="0"/>
                <a:ea typeface="Cambria Math" panose="02040503050406030204" pitchFamily="18" charset="0"/>
                <a:cs typeface="Cambria Math" panose="02040503050406030204" pitchFamily="18" charset="0"/>
              </a:rPr>
              <a:t>𝐶 </a:t>
            </a:r>
            <a:r>
              <a:rPr lang="en-US" dirty="0">
                <a:solidFill>
                  <a:schemeClr val="bg1"/>
                </a:solidFill>
                <a:latin typeface="Cambria Math" panose="02040503050406030204" pitchFamily="18" charset="0"/>
                <a:ea typeface="Cambria Math" panose="02040503050406030204" pitchFamily="18" charset="0"/>
                <a:cs typeface="Cambria Math" panose="02040503050406030204" pitchFamily="18" charset="0"/>
              </a:rPr>
              <a:t>= 𝑉p</a:t>
            </a:r>
            <a:r>
              <a:rPr lang="en-US" baseline="-25000" dirty="0">
                <a:solidFill>
                  <a:schemeClr val="bg1"/>
                </a:solidFill>
                <a:latin typeface="Cambria Math" panose="02040503050406030204" pitchFamily="18" charset="0"/>
                <a:ea typeface="Cambria Math" panose="02040503050406030204" pitchFamily="18" charset="0"/>
                <a:cs typeface="Cambria Math" panose="02040503050406030204" pitchFamily="18" charset="0"/>
              </a:rPr>
              <a:t> </a:t>
            </a:r>
            <a:r>
              <a:rPr lang="en-US" dirty="0">
                <a:solidFill>
                  <a:schemeClr val="bg1"/>
                </a:solidFill>
                <a:latin typeface="Cambria Math" panose="02040503050406030204" pitchFamily="18" charset="0"/>
                <a:ea typeface="Cambria Math" panose="02040503050406030204" pitchFamily="18" charset="0"/>
                <a:cs typeface="Cambria Math" panose="02040503050406030204" pitchFamily="18" charset="0"/>
              </a:rPr>
              <a:t>sin(2𝜋𝑓</a:t>
            </a:r>
            <a:r>
              <a:rPr lang="en-US" baseline="-25000" dirty="0">
                <a:solidFill>
                  <a:schemeClr val="bg1"/>
                </a:solidFill>
                <a:latin typeface="Cambria Math" panose="02040503050406030204" pitchFamily="18" charset="0"/>
                <a:ea typeface="Cambria Math" panose="02040503050406030204" pitchFamily="18" charset="0"/>
                <a:cs typeface="Cambria Math" panose="02040503050406030204" pitchFamily="18" charset="0"/>
              </a:rPr>
              <a:t>𝑐</a:t>
            </a:r>
            <a:r>
              <a:rPr lang="en-US" dirty="0">
                <a:solidFill>
                  <a:schemeClr val="bg1"/>
                </a:solidFill>
                <a:latin typeface="Cambria Math" panose="02040503050406030204" pitchFamily="18" charset="0"/>
                <a:ea typeface="Cambria Math" panose="02040503050406030204" pitchFamily="18" charset="0"/>
                <a:cs typeface="Cambria Math" panose="02040503050406030204" pitchFamily="18" charset="0"/>
              </a:rPr>
              <a:t>𝑡 + 𝜃</a:t>
            </a:r>
            <a:r>
              <a:rPr lang="en-US" baseline="-25000" dirty="0">
                <a:solidFill>
                  <a:schemeClr val="bg1"/>
                </a:solidFill>
                <a:latin typeface="Cambria Math" panose="02040503050406030204" pitchFamily="18" charset="0"/>
                <a:ea typeface="Cambria Math" panose="02040503050406030204" pitchFamily="18" charset="0"/>
                <a:cs typeface="Cambria Math" panose="02040503050406030204" pitchFamily="18" charset="0"/>
              </a:rPr>
              <a:t>𝐶</a:t>
            </a:r>
            <a:r>
              <a:rPr lang="en-US" dirty="0">
                <a:solidFill>
                  <a:schemeClr val="bg1"/>
                </a:solidFill>
                <a:latin typeface="Cambria Math" panose="02040503050406030204" pitchFamily="18" charset="0"/>
                <a:ea typeface="Cambria Math" panose="02040503050406030204" pitchFamily="18" charset="0"/>
                <a:cs typeface="Cambria Math" panose="02040503050406030204" pitchFamily="18" charset="0"/>
              </a:rPr>
              <a:t>)</a:t>
            </a:r>
            <a:r>
              <a:rPr lang="en-US" dirty="0">
                <a:solidFill>
                  <a:schemeClr val="bg1"/>
                </a:solidFill>
                <a:latin typeface="Calibri" panose="020F0502020204030204" pitchFamily="34" charset="0"/>
                <a:ea typeface="Calibri" panose="020F0502020204030204" pitchFamily="34" charset="0"/>
              </a:rPr>
              <a:t>,</a:t>
            </a:r>
          </a:p>
          <a:p>
            <a:r>
              <a:rPr lang="en-US" dirty="0">
                <a:solidFill>
                  <a:schemeClr val="bg1"/>
                </a:solidFill>
                <a:latin typeface="Cambria Math" panose="02040503050406030204" pitchFamily="18" charset="0"/>
                <a:ea typeface="Cambria Math" panose="02040503050406030204" pitchFamily="18" charset="0"/>
                <a:cs typeface="Cambria Math" panose="02040503050406030204" pitchFamily="18" charset="0"/>
              </a:rPr>
              <a:t>𝑣</a:t>
            </a:r>
            <a:r>
              <a:rPr lang="en-US" sz="900" i="1" dirty="0">
                <a:solidFill>
                  <a:schemeClr val="bg1"/>
                </a:solidFill>
                <a:latin typeface="Cambria Math" panose="02040503050406030204" pitchFamily="18" charset="0"/>
                <a:ea typeface="Cambria Math" panose="02040503050406030204" pitchFamily="18" charset="0"/>
                <a:cs typeface="Cambria Math" panose="02040503050406030204" pitchFamily="18" charset="0"/>
              </a:rPr>
              <a:t>m</a:t>
            </a:r>
            <a:r>
              <a:rPr lang="en-US" baseline="-25000" dirty="0">
                <a:solidFill>
                  <a:schemeClr val="bg1"/>
                </a:solidFill>
                <a:latin typeface="Cambria Math" panose="02040503050406030204" pitchFamily="18" charset="0"/>
                <a:ea typeface="Cambria Math" panose="02040503050406030204" pitchFamily="18" charset="0"/>
                <a:cs typeface="Cambria Math" panose="02040503050406030204" pitchFamily="18" charset="0"/>
              </a:rPr>
              <a:t> </a:t>
            </a:r>
            <a:r>
              <a:rPr lang="en-US" dirty="0">
                <a:solidFill>
                  <a:schemeClr val="bg1"/>
                </a:solidFill>
                <a:latin typeface="Cambria Math" panose="02040503050406030204" pitchFamily="18" charset="0"/>
                <a:ea typeface="Cambria Math" panose="02040503050406030204" pitchFamily="18" charset="0"/>
                <a:cs typeface="Cambria Math" panose="02040503050406030204" pitchFamily="18" charset="0"/>
              </a:rPr>
              <a:t>= 𝑉</a:t>
            </a:r>
            <a:r>
              <a:rPr lang="en-US" sz="800" i="1" dirty="0">
                <a:solidFill>
                  <a:schemeClr val="bg1"/>
                </a:solidFill>
                <a:latin typeface="Cambria Math" panose="02040503050406030204" pitchFamily="18" charset="0"/>
                <a:ea typeface="Cambria Math" panose="02040503050406030204" pitchFamily="18" charset="0"/>
                <a:cs typeface="Cambria Math" panose="02040503050406030204" pitchFamily="18" charset="0"/>
              </a:rPr>
              <a:t>m</a:t>
            </a:r>
            <a:r>
              <a:rPr lang="en-US" baseline="-25000" dirty="0">
                <a:solidFill>
                  <a:schemeClr val="bg1"/>
                </a:solidFill>
                <a:latin typeface="Cambria Math" panose="02040503050406030204" pitchFamily="18" charset="0"/>
                <a:ea typeface="Cambria Math" panose="02040503050406030204" pitchFamily="18" charset="0"/>
                <a:cs typeface="Cambria Math" panose="02040503050406030204" pitchFamily="18" charset="0"/>
              </a:rPr>
              <a:t> </a:t>
            </a:r>
            <a:r>
              <a:rPr lang="en-US" dirty="0">
                <a:solidFill>
                  <a:schemeClr val="bg1"/>
                </a:solidFill>
                <a:latin typeface="Cambria Math" panose="02040503050406030204" pitchFamily="18" charset="0"/>
                <a:ea typeface="Cambria Math" panose="02040503050406030204" pitchFamily="18" charset="0"/>
                <a:cs typeface="Cambria Math" panose="02040503050406030204" pitchFamily="18" charset="0"/>
              </a:rPr>
              <a:t>sin(2𝜋𝑓</a:t>
            </a:r>
            <a:r>
              <a:rPr lang="en-US" baseline="-25000" dirty="0">
                <a:solidFill>
                  <a:schemeClr val="bg1"/>
                </a:solidFill>
                <a:latin typeface="Cambria Math" panose="02040503050406030204" pitchFamily="18" charset="0"/>
                <a:ea typeface="Cambria Math" panose="02040503050406030204" pitchFamily="18" charset="0"/>
                <a:cs typeface="Cambria Math" panose="02040503050406030204" pitchFamily="18" charset="0"/>
              </a:rPr>
              <a:t>𝑖</a:t>
            </a:r>
            <a:r>
              <a:rPr lang="en-US" dirty="0">
                <a:solidFill>
                  <a:schemeClr val="bg1"/>
                </a:solidFill>
                <a:latin typeface="Cambria Math" panose="02040503050406030204" pitchFamily="18" charset="0"/>
                <a:ea typeface="Cambria Math" panose="02040503050406030204" pitchFamily="18" charset="0"/>
                <a:cs typeface="Cambria Math" panose="02040503050406030204" pitchFamily="18" charset="0"/>
              </a:rPr>
              <a:t>𝑡 + 𝜃</a:t>
            </a:r>
            <a:r>
              <a:rPr lang="en-US" baseline="-25000" dirty="0">
                <a:solidFill>
                  <a:schemeClr val="bg1"/>
                </a:solidFill>
                <a:latin typeface="Cambria Math" panose="02040503050406030204" pitchFamily="18" charset="0"/>
                <a:ea typeface="Cambria Math" panose="02040503050406030204" pitchFamily="18" charset="0"/>
                <a:cs typeface="Cambria Math" panose="02040503050406030204" pitchFamily="18" charset="0"/>
              </a:rPr>
              <a:t>𝑖</a:t>
            </a:r>
            <a:r>
              <a:rPr lang="en-US" dirty="0">
                <a:solidFill>
                  <a:schemeClr val="bg1"/>
                </a:solidFill>
                <a:latin typeface="Cambria Math" panose="02040503050406030204" pitchFamily="18" charset="0"/>
                <a:ea typeface="Cambria Math" panose="02040503050406030204" pitchFamily="18" charset="0"/>
                <a:cs typeface="Cambria Math" panose="02040503050406030204" pitchFamily="18" charset="0"/>
              </a:rPr>
              <a:t>)</a:t>
            </a:r>
            <a:r>
              <a:rPr lang="en-US" dirty="0">
                <a:solidFill>
                  <a:schemeClr val="bg1"/>
                </a:solidFill>
                <a:latin typeface="Calibri" panose="020F0502020204030204" pitchFamily="34" charset="0"/>
                <a:ea typeface="Calibri" panose="020F0502020204030204" pitchFamily="34" charset="0"/>
              </a:rPr>
              <a:t>, </a:t>
            </a:r>
            <a:endParaRPr lang="en-US" dirty="0">
              <a:solidFill>
                <a:schemeClr val="bg1"/>
              </a:solidFill>
            </a:endParaRPr>
          </a:p>
          <a:p>
            <a:endParaRPr lang="en-US" dirty="0"/>
          </a:p>
        </p:txBody>
      </p:sp>
      <p:sp>
        <p:nvSpPr>
          <p:cNvPr id="10" name="TextBox 9">
            <a:extLst>
              <a:ext uri="{FF2B5EF4-FFF2-40B4-BE49-F238E27FC236}">
                <a16:creationId xmlns:a16="http://schemas.microsoft.com/office/drawing/2014/main" id="{B49D7382-4D15-46DC-A34D-740894424E53}"/>
              </a:ext>
            </a:extLst>
          </p:cNvPr>
          <p:cNvSpPr txBox="1"/>
          <p:nvPr/>
        </p:nvSpPr>
        <p:spPr>
          <a:xfrm>
            <a:off x="5202502" y="1448415"/>
            <a:ext cx="7611795" cy="1754326"/>
          </a:xfrm>
          <a:prstGeom prst="rect">
            <a:avLst/>
          </a:prstGeom>
          <a:noFill/>
        </p:spPr>
        <p:txBody>
          <a:bodyPr wrap="square" rtlCol="0">
            <a:spAutoFit/>
          </a:bodyPr>
          <a:lstStyle/>
          <a:p>
            <a:r>
              <a:rPr lang="en-US" dirty="0">
                <a:solidFill>
                  <a:schemeClr val="bg1"/>
                </a:solidFill>
              </a:rPr>
              <a:t>Plotted diagram screenshot here:</a:t>
            </a:r>
          </a:p>
          <a:p>
            <a:endParaRPr lang="en-US" dirty="0">
              <a:solidFill>
                <a:schemeClr val="bg1"/>
              </a:solidFill>
            </a:endParaRPr>
          </a:p>
          <a:p>
            <a:endParaRPr lang="en-US" dirty="0"/>
          </a:p>
          <a:p>
            <a:endParaRPr lang="en-US" dirty="0"/>
          </a:p>
          <a:p>
            <a:endParaRPr lang="en-US" dirty="0"/>
          </a:p>
          <a:p>
            <a:endParaRPr lang="en-US" dirty="0"/>
          </a:p>
        </p:txBody>
      </p:sp>
      <p:pic>
        <p:nvPicPr>
          <p:cNvPr id="3" name="Picture 2" descr="A screen shot of a graph&#10;&#10;Description automatically generated">
            <a:extLst>
              <a:ext uri="{FF2B5EF4-FFF2-40B4-BE49-F238E27FC236}">
                <a16:creationId xmlns:a16="http://schemas.microsoft.com/office/drawing/2014/main" id="{72F159D7-3527-DBA5-F308-C87CE758EA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40394" y="2110723"/>
            <a:ext cx="7511857" cy="4205202"/>
          </a:xfrm>
          <a:prstGeom prst="rect">
            <a:avLst/>
          </a:prstGeom>
        </p:spPr>
      </p:pic>
    </p:spTree>
    <p:extLst>
      <p:ext uri="{BB962C8B-B14F-4D97-AF65-F5344CB8AC3E}">
        <p14:creationId xmlns:p14="http://schemas.microsoft.com/office/powerpoint/2010/main" val="11998122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6"/>
            </a:gs>
            <a:gs pos="99000">
              <a:srgbClr val="05202E"/>
            </a:gs>
          </a:gsLst>
          <a:lin ang="5400000" scaled="1"/>
        </a:gradFill>
        <a:effectLst/>
      </p:bgPr>
    </p:bg>
    <p:spTree>
      <p:nvGrpSpPr>
        <p:cNvPr id="1" name=""/>
        <p:cNvGrpSpPr/>
        <p:nvPr/>
      </p:nvGrpSpPr>
      <p:grpSpPr>
        <a:xfrm>
          <a:off x="0" y="0"/>
          <a:ext cx="0" cy="0"/>
          <a:chOff x="0" y="0"/>
          <a:chExt cx="0" cy="0"/>
        </a:xfrm>
      </p:grpSpPr>
      <p:sp>
        <p:nvSpPr>
          <p:cNvPr id="5" name="Text Placeholder 6">
            <a:extLst>
              <a:ext uri="{FF2B5EF4-FFF2-40B4-BE49-F238E27FC236}">
                <a16:creationId xmlns:a16="http://schemas.microsoft.com/office/drawing/2014/main" id="{FADDAB32-E602-42AB-85E5-81A683738955}"/>
              </a:ext>
            </a:extLst>
          </p:cNvPr>
          <p:cNvSpPr txBox="1">
            <a:spLocks/>
          </p:cNvSpPr>
          <p:nvPr/>
        </p:nvSpPr>
        <p:spPr>
          <a:xfrm>
            <a:off x="1185788" y="629482"/>
            <a:ext cx="7201293" cy="974036"/>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15000"/>
              </a:lnSpc>
              <a:spcBef>
                <a:spcPts val="0"/>
              </a:spcBef>
              <a:buNone/>
            </a:pPr>
            <a:r>
              <a:rPr lang="en-US" sz="1600" dirty="0">
                <a:solidFill>
                  <a:schemeClr val="accent3"/>
                </a:solidFill>
                <a:latin typeface="Calibri" panose="020F0502020204030204" pitchFamily="34" charset="0"/>
                <a:ea typeface="Calibri" panose="020F0502020204030204" pitchFamily="34" charset="0"/>
                <a:cs typeface="Times New Roman" panose="02020603050405020304" pitchFamily="18" charset="0"/>
              </a:rPr>
              <a:t>The screenshot of the Oscilloscope should include the signal and the panel settings of the oscilloscope. The screenshot of the Spectrum Analyzer should include the signal and the panel setting of the analyzer.</a:t>
            </a:r>
          </a:p>
        </p:txBody>
      </p:sp>
      <p:sp>
        <p:nvSpPr>
          <p:cNvPr id="7" name="Title 1">
            <a:extLst>
              <a:ext uri="{FF2B5EF4-FFF2-40B4-BE49-F238E27FC236}">
                <a16:creationId xmlns:a16="http://schemas.microsoft.com/office/drawing/2014/main" id="{12570DED-E942-4274-A5C5-61D0403EDC64}"/>
              </a:ext>
            </a:extLst>
          </p:cNvPr>
          <p:cNvSpPr txBox="1">
            <a:spLocks/>
          </p:cNvSpPr>
          <p:nvPr/>
        </p:nvSpPr>
        <p:spPr>
          <a:xfrm>
            <a:off x="0" y="54525"/>
            <a:ext cx="3581400"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en-US" sz="2800" dirty="0">
                <a:solidFill>
                  <a:schemeClr val="accent3"/>
                </a:solidFill>
              </a:rPr>
              <a:t>FM Signals</a:t>
            </a:r>
          </a:p>
        </p:txBody>
      </p:sp>
      <p:sp>
        <p:nvSpPr>
          <p:cNvPr id="6" name="TextBox 5">
            <a:extLst>
              <a:ext uri="{FF2B5EF4-FFF2-40B4-BE49-F238E27FC236}">
                <a16:creationId xmlns:a16="http://schemas.microsoft.com/office/drawing/2014/main" id="{5676497A-C8F1-488A-AFF5-DD8A704C0844}"/>
              </a:ext>
            </a:extLst>
          </p:cNvPr>
          <p:cNvSpPr txBox="1"/>
          <p:nvPr/>
        </p:nvSpPr>
        <p:spPr>
          <a:xfrm>
            <a:off x="2533454" y="1905000"/>
            <a:ext cx="184731" cy="2308324"/>
          </a:xfrm>
          <a:prstGeom prst="rect">
            <a:avLst/>
          </a:prstGeom>
          <a:noFill/>
        </p:spPr>
        <p:txBody>
          <a:bodyPr wrap="square" rtlCol="0">
            <a:spAutoFit/>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9" name="TextBox 8">
            <a:extLst>
              <a:ext uri="{FF2B5EF4-FFF2-40B4-BE49-F238E27FC236}">
                <a16:creationId xmlns:a16="http://schemas.microsoft.com/office/drawing/2014/main" id="{F4CC2A37-9FA8-42F2-B902-A045428BD151}"/>
              </a:ext>
            </a:extLst>
          </p:cNvPr>
          <p:cNvSpPr txBox="1"/>
          <p:nvPr/>
        </p:nvSpPr>
        <p:spPr>
          <a:xfrm>
            <a:off x="437562" y="1991361"/>
            <a:ext cx="3714553" cy="3970318"/>
          </a:xfrm>
          <a:prstGeom prst="rect">
            <a:avLst/>
          </a:prstGeom>
          <a:noFill/>
        </p:spPr>
        <p:txBody>
          <a:bodyPr wrap="square" rtlCol="0">
            <a:spAutoFit/>
          </a:bodyPr>
          <a:lstStyle/>
          <a:p>
            <a:r>
              <a:rPr lang="en-US" dirty="0">
                <a:solidFill>
                  <a:schemeClr val="accent3"/>
                </a:solidFill>
              </a:rPr>
              <a:t>Oscilloscope screenshot here</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10" name="TextBox 9">
            <a:extLst>
              <a:ext uri="{FF2B5EF4-FFF2-40B4-BE49-F238E27FC236}">
                <a16:creationId xmlns:a16="http://schemas.microsoft.com/office/drawing/2014/main" id="{B49D7382-4D15-46DC-A34D-740894424E53}"/>
              </a:ext>
            </a:extLst>
          </p:cNvPr>
          <p:cNvSpPr txBox="1"/>
          <p:nvPr/>
        </p:nvSpPr>
        <p:spPr>
          <a:xfrm>
            <a:off x="6038261" y="1981201"/>
            <a:ext cx="3772294" cy="4247317"/>
          </a:xfrm>
          <a:prstGeom prst="rect">
            <a:avLst/>
          </a:prstGeom>
          <a:noFill/>
        </p:spPr>
        <p:txBody>
          <a:bodyPr wrap="square" rtlCol="0">
            <a:spAutoFit/>
          </a:bodyPr>
          <a:lstStyle/>
          <a:p>
            <a:r>
              <a:rPr lang="en-US" dirty="0">
                <a:solidFill>
                  <a:schemeClr val="accent3"/>
                </a:solidFill>
              </a:rPr>
              <a:t>Spectrum Analyzer screenshot </a:t>
            </a:r>
            <a:r>
              <a:rPr lang="en-US" dirty="0"/>
              <a:t>here</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solidFill>
                  <a:schemeClr val="accent3"/>
                </a:solidFill>
                <a:latin typeface="Calibri" panose="020F0502020204030204" pitchFamily="34" charset="0"/>
                <a:ea typeface="Calibri" panose="020F0502020204030204" pitchFamily="34" charset="0"/>
              </a:rPr>
              <a:t>What’s the carrier frequency?</a:t>
            </a:r>
            <a:endParaRPr lang="en-US" dirty="0">
              <a:solidFill>
                <a:schemeClr val="accent3"/>
              </a:solidFill>
              <a:latin typeface="Calibri" panose="020F0502020204030204" pitchFamily="34" charset="0"/>
            </a:endParaRPr>
          </a:p>
          <a:p>
            <a:endParaRPr lang="en-US" dirty="0">
              <a:solidFill>
                <a:schemeClr val="accent3"/>
              </a:solidFill>
            </a:endParaRPr>
          </a:p>
          <a:p>
            <a:r>
              <a:rPr lang="en-US" dirty="0">
                <a:solidFill>
                  <a:schemeClr val="accent3"/>
                </a:solidFill>
              </a:rPr>
              <a:t>9.9 V</a:t>
            </a:r>
          </a:p>
        </p:txBody>
      </p:sp>
      <p:pic>
        <p:nvPicPr>
          <p:cNvPr id="3" name="Picture 2" descr="A screenshot of a computer&#10;&#10;Description automatically generated">
            <a:extLst>
              <a:ext uri="{FF2B5EF4-FFF2-40B4-BE49-F238E27FC236}">
                <a16:creationId xmlns:a16="http://schemas.microsoft.com/office/drawing/2014/main" id="{1776725D-303E-8645-64F7-2F50AF6F4A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02999" y="2431160"/>
            <a:ext cx="5773457" cy="2709800"/>
          </a:xfrm>
          <a:prstGeom prst="rect">
            <a:avLst/>
          </a:prstGeom>
        </p:spPr>
      </p:pic>
      <p:pic>
        <p:nvPicPr>
          <p:cNvPr id="12" name="Picture 11" descr="A screen shot of a computer&#10;&#10;Description automatically generated">
            <a:extLst>
              <a:ext uri="{FF2B5EF4-FFF2-40B4-BE49-F238E27FC236}">
                <a16:creationId xmlns:a16="http://schemas.microsoft.com/office/drawing/2014/main" id="{160E4B1C-4FB2-BC6D-EF69-973B5FE1ED9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5691" y="2334400"/>
            <a:ext cx="4880629" cy="3894118"/>
          </a:xfrm>
          <a:prstGeom prst="rect">
            <a:avLst/>
          </a:prstGeom>
        </p:spPr>
      </p:pic>
    </p:spTree>
    <p:extLst>
      <p:ext uri="{BB962C8B-B14F-4D97-AF65-F5344CB8AC3E}">
        <p14:creationId xmlns:p14="http://schemas.microsoft.com/office/powerpoint/2010/main" val="35384191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799"/>
            <a:ext cx="12191998" cy="3215641"/>
          </a:xfrm>
        </p:spPr>
        <p:txBody>
          <a:bodyPr anchor="b">
            <a:normAutofit/>
          </a:bodyPr>
          <a:lstStyle/>
          <a:p>
            <a:br>
              <a:rPr lang="en-US" sz="4200" dirty="0"/>
            </a:br>
            <a:r>
              <a:rPr lang="en-US" sz="4200" dirty="0"/>
              <a:t>Pulse Code Modulation (PCM) and Line Codes</a:t>
            </a:r>
            <a:br>
              <a:rPr lang="en-US" sz="4200" dirty="0"/>
            </a:br>
            <a:endParaRPr lang="en-US" sz="4200" dirty="0"/>
          </a:p>
        </p:txBody>
      </p:sp>
      <p:sp>
        <p:nvSpPr>
          <p:cNvPr id="7" name="Subtitle 2">
            <a:extLst>
              <a:ext uri="{FF2B5EF4-FFF2-40B4-BE49-F238E27FC236}">
                <a16:creationId xmlns:a16="http://schemas.microsoft.com/office/drawing/2014/main" id="{328ADF28-D641-9D76-7007-B0BEAB5C1556}"/>
              </a:ext>
            </a:extLst>
          </p:cNvPr>
          <p:cNvSpPr>
            <a:spLocks noGrp="1"/>
          </p:cNvSpPr>
          <p:nvPr>
            <p:ph type="subTitle" idx="1"/>
          </p:nvPr>
        </p:nvSpPr>
        <p:spPr>
          <a:xfrm>
            <a:off x="3" y="3670628"/>
            <a:ext cx="12191997" cy="2577772"/>
          </a:xfrm>
        </p:spPr>
        <p:txBody>
          <a:bodyPr/>
          <a:lstStyle/>
          <a:p>
            <a:endParaRPr lang="en-US"/>
          </a:p>
        </p:txBody>
      </p:sp>
    </p:spTree>
  </p:cSld>
  <p:clrMapOvr>
    <a:masterClrMapping/>
  </p:clrMapOvr>
</p:sld>
</file>

<file path=ppt/theme/theme1.xml><?xml version="1.0" encoding="utf-8"?>
<a:theme xmlns:a="http://schemas.openxmlformats.org/drawingml/2006/main" name="Custom">
  <a:themeElements>
    <a:clrScheme name="Custom 17">
      <a:dk1>
        <a:srgbClr val="000000"/>
      </a:dk1>
      <a:lt1>
        <a:srgbClr val="FFFFFF"/>
      </a:lt1>
      <a:dk2>
        <a:srgbClr val="FC4EFB"/>
      </a:dk2>
      <a:lt2>
        <a:srgbClr val="E7E6E6"/>
      </a:lt2>
      <a:accent1>
        <a:srgbClr val="FAF24C"/>
      </a:accent1>
      <a:accent2>
        <a:srgbClr val="5EFCAC"/>
      </a:accent2>
      <a:accent3>
        <a:srgbClr val="73EBF9"/>
      </a:accent3>
      <a:accent4>
        <a:srgbClr val="316CFC"/>
      </a:accent4>
      <a:accent5>
        <a:srgbClr val="B059FD"/>
      </a:accent5>
      <a:accent6>
        <a:srgbClr val="9405FC"/>
      </a:accent6>
      <a:hlink>
        <a:srgbClr val="FFFFFF"/>
      </a:hlink>
      <a:folHlink>
        <a:srgbClr val="FFFFFF"/>
      </a:folHlink>
    </a:clrScheme>
    <a:fontScheme name="Custom 15">
      <a:majorFont>
        <a:latin typeface="Biome"/>
        <a:ea typeface=""/>
        <a:cs typeface=""/>
      </a:majorFont>
      <a:minorFont>
        <a:latin typeface="Arial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11936837_win32_SL_V11" id="{EAD6EF7B-6F25-4469-AF6A-07D6EB1461DD}" vid="{30FEA78B-2F89-4FF0-8415-E3920802C58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305301E-11B3-4B9D-A588-21F3C9809371}">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2.xml><?xml version="1.0" encoding="utf-8"?>
<ds:datastoreItem xmlns:ds="http://schemas.openxmlformats.org/officeDocument/2006/customXml" ds:itemID="{44137456-21FC-4AE2-8A94-BF06CAF2EB9B}">
  <ds:schemaRefs>
    <ds:schemaRef ds:uri="http://schemas.microsoft.com/sharepoint/v3/contenttype/forms"/>
  </ds:schemaRefs>
</ds:datastoreItem>
</file>

<file path=customXml/itemProps3.xml><?xml version="1.0" encoding="utf-8"?>
<ds:datastoreItem xmlns:ds="http://schemas.openxmlformats.org/officeDocument/2006/customXml" ds:itemID="{C77B561B-3A65-4A22-9691-EB838E7F9B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Scientific findings presentation</Template>
  <TotalTime>116</TotalTime>
  <Words>1589</Words>
  <Application>Microsoft Office PowerPoint</Application>
  <PresentationFormat>Widescreen</PresentationFormat>
  <Paragraphs>257</Paragraphs>
  <Slides>25</Slides>
  <Notes>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Arial</vt:lpstr>
      <vt:lpstr>Arial Nova</vt:lpstr>
      <vt:lpstr>Biome</vt:lpstr>
      <vt:lpstr>Calibri</vt:lpstr>
      <vt:lpstr>Cambria Math</vt:lpstr>
      <vt:lpstr>Google Sans</vt:lpstr>
      <vt:lpstr>Open Sans</vt:lpstr>
      <vt:lpstr>Times New Roman</vt:lpstr>
      <vt:lpstr>Custom</vt:lpstr>
      <vt:lpstr>Wired,Optical &amp;</vt:lpstr>
      <vt:lpstr>Introduction</vt:lpstr>
      <vt:lpstr>Table of contents</vt:lpstr>
      <vt:lpstr>Baseband Signals and AM/FM Signals</vt:lpstr>
      <vt:lpstr>PowerPoint Presentation</vt:lpstr>
      <vt:lpstr>PowerPoint Presentation</vt:lpstr>
      <vt:lpstr>PowerPoint Presentation</vt:lpstr>
      <vt:lpstr>PowerPoint Presentation</vt:lpstr>
      <vt:lpstr> Pulse Code Modulation (PCM) and Line Codes </vt:lpstr>
      <vt:lpstr>PowerPoint Presentation</vt:lpstr>
      <vt:lpstr>PowerPoint Presentation</vt:lpstr>
      <vt:lpstr>PowerPoint Presentation</vt:lpstr>
      <vt:lpstr>Cables and Structured Cabling</vt:lpstr>
      <vt:lpstr>Questions</vt:lpstr>
      <vt:lpstr>Questions</vt:lpstr>
      <vt:lpstr> Antenna Gain and Free Space Path Loss</vt:lpstr>
      <vt:lpstr>Antenna Gain</vt:lpstr>
      <vt:lpstr>Free Space Path Loss</vt:lpstr>
      <vt:lpstr>Free Space Path Loss Cont.</vt:lpstr>
      <vt:lpstr> Bit Error Rate of Fading Channels </vt:lpstr>
      <vt:lpstr>PowerPoint Presentation</vt:lpstr>
      <vt:lpstr>PowerPoint Presentation</vt:lpstr>
      <vt:lpstr>Career Skills </vt:lpstr>
      <vt:lpstr>References</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Mykel Edwards</dc:creator>
  <cp:lastModifiedBy>Mykel Edwards</cp:lastModifiedBy>
  <cp:revision>1</cp:revision>
  <dcterms:created xsi:type="dcterms:W3CDTF">2024-08-31T19:02:04Z</dcterms:created>
  <dcterms:modified xsi:type="dcterms:W3CDTF">2024-08-31T20:58:17Z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